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34"/>
  </p:notesMasterIdLst>
  <p:sldIdLst>
    <p:sldId id="256" r:id="rId2"/>
    <p:sldId id="258" r:id="rId3"/>
    <p:sldId id="259" r:id="rId4"/>
    <p:sldId id="261" r:id="rId5"/>
    <p:sldId id="271" r:id="rId6"/>
    <p:sldId id="266" r:id="rId7"/>
    <p:sldId id="288" r:id="rId8"/>
    <p:sldId id="293" r:id="rId9"/>
    <p:sldId id="289" r:id="rId10"/>
    <p:sldId id="290" r:id="rId11"/>
    <p:sldId id="272" r:id="rId12"/>
    <p:sldId id="265" r:id="rId13"/>
    <p:sldId id="26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6" r:id="rId22"/>
    <p:sldId id="284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95" r:id="rId31"/>
    <p:sldId id="294" r:id="rId32"/>
    <p:sldId id="292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欄2</c:v>
                </c:pt>
              </c:strCache>
            </c:strRef>
          </c:tx>
          <c:dPt>
            <c:idx val="2"/>
            <c:bubble3D val="0"/>
            <c:explosion val="31"/>
            <c:extLst>
              <c:ext xmlns:c16="http://schemas.microsoft.com/office/drawing/2014/chart" uri="{C3380CC4-5D6E-409C-BE32-E72D297353CC}">
                <c16:uniqueId val="{00000000-7E32-4A7C-B299-9B8D857192C6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2-4A7C-B299-9B8D85719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53388951871553"/>
          <c:y val="0.23017354146681782"/>
          <c:w val="0.23978396945825217"/>
          <c:h val="0.47504723699892443"/>
        </c:manualLayout>
      </c:layout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E9-4027-A4E2-4C73C6338720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E9-4027-A4E2-4C73C6338720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E9-4027-A4E2-4C73C6338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44640"/>
        <c:axId val="164146560"/>
      </c:lineChart>
      <c:catAx>
        <c:axId val="1641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146560"/>
        <c:crosses val="autoZero"/>
        <c:auto val="1"/>
        <c:lblAlgn val="ctr"/>
        <c:lblOffset val="100"/>
        <c:noMultiLvlLbl val="0"/>
      </c:catAx>
      <c:valAx>
        <c:axId val="16414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4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1Q2012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三星</c:v>
                </c:pt>
                <c:pt idx="1">
                  <c:v>海力士</c:v>
                </c:pt>
                <c:pt idx="2">
                  <c:v>爾必達</c:v>
                </c:pt>
                <c:pt idx="3">
                  <c:v>美光</c:v>
                </c:pt>
                <c:pt idx="4">
                  <c:v>南科</c:v>
                </c:pt>
                <c:pt idx="5">
                  <c:v>其他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2597</c:v>
                </c:pt>
                <c:pt idx="1">
                  <c:v>1501</c:v>
                </c:pt>
                <c:pt idx="2">
                  <c:v>776</c:v>
                </c:pt>
                <c:pt idx="3">
                  <c:v>729</c:v>
                </c:pt>
                <c:pt idx="4">
                  <c:v>288</c:v>
                </c:pt>
                <c:pt idx="5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9-454C-8905-270BBB007AE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2Q2012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三星</c:v>
                </c:pt>
                <c:pt idx="1">
                  <c:v>海力士</c:v>
                </c:pt>
                <c:pt idx="2">
                  <c:v>爾必達</c:v>
                </c:pt>
                <c:pt idx="3">
                  <c:v>美光</c:v>
                </c:pt>
                <c:pt idx="4">
                  <c:v>南科</c:v>
                </c:pt>
                <c:pt idx="5">
                  <c:v>其他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2776</c:v>
                </c:pt>
                <c:pt idx="1">
                  <c:v>1713</c:v>
                </c:pt>
                <c:pt idx="2">
                  <c:v>908</c:v>
                </c:pt>
                <c:pt idx="3">
                  <c:v>875</c:v>
                </c:pt>
                <c:pt idx="4">
                  <c:v>341</c:v>
                </c:pt>
                <c:pt idx="5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9-454C-8905-270BBB00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38560"/>
        <c:axId val="163140736"/>
      </c:barChart>
      <c:lineChart>
        <c:grouping val="standard"/>
        <c:varyColors val="0"/>
        <c:ser>
          <c:idx val="2"/>
          <c:order val="2"/>
          <c:tx>
            <c:strRef>
              <c:f>工作表1!$D$1</c:f>
              <c:strCache>
                <c:ptCount val="1"/>
                <c:pt idx="0">
                  <c:v>季成長率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工作表1!$A$2:$A$7</c:f>
              <c:strCache>
                <c:ptCount val="6"/>
                <c:pt idx="0">
                  <c:v>三星</c:v>
                </c:pt>
                <c:pt idx="1">
                  <c:v>海力士</c:v>
                </c:pt>
                <c:pt idx="2">
                  <c:v>爾必達</c:v>
                </c:pt>
                <c:pt idx="3">
                  <c:v>美光</c:v>
                </c:pt>
                <c:pt idx="4">
                  <c:v>南科</c:v>
                </c:pt>
                <c:pt idx="5">
                  <c:v>其他</c:v>
                </c:pt>
              </c:strCache>
            </c:strRef>
          </c:cat>
          <c:val>
            <c:numRef>
              <c:f>工作表1!$D$2:$D$7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0.2</c:v>
                </c:pt>
                <c:pt idx="4">
                  <c:v>0.18</c:v>
                </c:pt>
                <c:pt idx="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D9-454C-8905-270BBB00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44448"/>
        <c:axId val="163142656"/>
      </c:lineChart>
      <c:catAx>
        <c:axId val="16313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140736"/>
        <c:crosses val="autoZero"/>
        <c:auto val="1"/>
        <c:lblAlgn val="ctr"/>
        <c:lblOffset val="100"/>
        <c:noMultiLvlLbl val="0"/>
      </c:catAx>
      <c:valAx>
        <c:axId val="16314073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63138560"/>
        <c:crosses val="autoZero"/>
        <c:crossBetween val="between"/>
      </c:valAx>
      <c:valAx>
        <c:axId val="1631426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63144448"/>
        <c:crosses val="max"/>
        <c:crossBetween val="between"/>
      </c:valAx>
      <c:catAx>
        <c:axId val="16314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1426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60135-902A-4A32-8AE0-2078B0716C02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4A3AA96-0071-4315-B25C-F57865BAE1EB}">
      <dgm:prSet phldrT="[文字]" custT="1"/>
      <dgm:spPr/>
      <dgm:t>
        <a:bodyPr/>
        <a:lstStyle/>
        <a:p>
          <a:r>
            <a:rPr lang="zh-TW" altLang="en-US" sz="2400" dirty="0"/>
            <a:t>把觀眾</a:t>
          </a:r>
          <a:endParaRPr lang="en-US" altLang="zh-TW" sz="2400" dirty="0"/>
        </a:p>
        <a:p>
          <a:r>
            <a:rPr lang="zh-TW" altLang="en-US" sz="2400" dirty="0"/>
            <a:t>當成</a:t>
          </a:r>
          <a:endParaRPr lang="en-US" altLang="zh-TW" sz="2400" dirty="0"/>
        </a:p>
        <a:p>
          <a:r>
            <a:rPr lang="zh-TW" altLang="en-US" sz="2400" dirty="0"/>
            <a:t>讀者</a:t>
          </a:r>
        </a:p>
      </dgm:t>
    </dgm:pt>
    <dgm:pt modelId="{F10465E7-EFE4-461E-962B-4B6FF0A3EBFF}" type="parTrans" cxnId="{9525E598-2ED1-468A-BE8B-EC5C832D9DE7}">
      <dgm:prSet/>
      <dgm:spPr/>
      <dgm:t>
        <a:bodyPr/>
        <a:lstStyle/>
        <a:p>
          <a:endParaRPr lang="zh-TW" altLang="en-US" sz="2400"/>
        </a:p>
      </dgm:t>
    </dgm:pt>
    <dgm:pt modelId="{931A803D-8913-4414-884D-8C324C21ACD4}" type="sibTrans" cxnId="{9525E598-2ED1-468A-BE8B-EC5C832D9DE7}">
      <dgm:prSet/>
      <dgm:spPr/>
      <dgm:t>
        <a:bodyPr/>
        <a:lstStyle/>
        <a:p>
          <a:endParaRPr lang="zh-TW" altLang="en-US" sz="2400"/>
        </a:p>
      </dgm:t>
    </dgm:pt>
    <dgm:pt modelId="{5B8895B1-1255-4AB0-B71D-19B404E6F9F5}">
      <dgm:prSet phldrT="[文字]" custT="1"/>
      <dgm:spPr/>
      <dgm:t>
        <a:bodyPr/>
        <a:lstStyle/>
        <a:p>
          <a:r>
            <a:rPr lang="zh-TW" altLang="en-US" sz="2400" b="0" i="0" dirty="0"/>
            <a:t>投影簡報</a:t>
          </a:r>
          <a:endParaRPr lang="en-US" altLang="zh-TW" sz="2400" b="0" i="0" dirty="0"/>
        </a:p>
        <a:p>
          <a:r>
            <a:rPr lang="zh-TW" altLang="en-US" sz="2400" b="0" i="0" dirty="0"/>
            <a:t>當成</a:t>
          </a:r>
          <a:endParaRPr lang="en-US" altLang="zh-TW" sz="2400" b="0" i="0" dirty="0"/>
        </a:p>
        <a:p>
          <a:r>
            <a:rPr lang="zh-TW" altLang="en-US" sz="2400" b="0" i="0" dirty="0"/>
            <a:t>書面簡報</a:t>
          </a:r>
          <a:endParaRPr lang="zh-TW" altLang="en-US" sz="2400" dirty="0"/>
        </a:p>
      </dgm:t>
    </dgm:pt>
    <dgm:pt modelId="{B3C90683-A829-40F0-96D7-E73A7A4E5E41}" type="parTrans" cxnId="{8E08DF6F-0CC0-402F-A1C3-F4B1FBC45426}">
      <dgm:prSet/>
      <dgm:spPr/>
      <dgm:t>
        <a:bodyPr/>
        <a:lstStyle/>
        <a:p>
          <a:endParaRPr lang="zh-TW" altLang="en-US" sz="2400"/>
        </a:p>
      </dgm:t>
    </dgm:pt>
    <dgm:pt modelId="{C003D760-EB15-47AC-9724-5ECE8D38399A}" type="sibTrans" cxnId="{8E08DF6F-0CC0-402F-A1C3-F4B1FBC45426}">
      <dgm:prSet/>
      <dgm:spPr/>
      <dgm:t>
        <a:bodyPr/>
        <a:lstStyle/>
        <a:p>
          <a:endParaRPr lang="zh-TW" altLang="en-US" sz="2400"/>
        </a:p>
      </dgm:t>
    </dgm:pt>
    <dgm:pt modelId="{7E211523-AF91-4005-AF35-827C01B4386F}">
      <dgm:prSet phldrT="[文字]" custT="1"/>
      <dgm:spPr/>
      <dgm:t>
        <a:bodyPr/>
        <a:lstStyle/>
        <a:p>
          <a:r>
            <a:rPr lang="zh-TW" altLang="en-US" sz="2400" b="0" i="0" dirty="0"/>
            <a:t>準備資料</a:t>
          </a:r>
          <a:endParaRPr lang="en-US" altLang="zh-TW" sz="2400" b="0" i="0" dirty="0"/>
        </a:p>
        <a:p>
          <a:r>
            <a:rPr lang="zh-TW" altLang="en-US" sz="2400" b="0" i="0" dirty="0"/>
            <a:t>當成</a:t>
          </a:r>
          <a:endParaRPr lang="en-US" altLang="zh-TW" sz="2400" b="0" i="0" dirty="0"/>
        </a:p>
        <a:p>
          <a:r>
            <a:rPr lang="zh-TW" altLang="en-US" sz="2400" b="0" i="0" dirty="0"/>
            <a:t>簡報資料</a:t>
          </a:r>
          <a:endParaRPr lang="zh-TW" altLang="en-US" sz="2400" dirty="0"/>
        </a:p>
      </dgm:t>
    </dgm:pt>
    <dgm:pt modelId="{2B630F26-95AE-4944-BCD6-0D9F59B82B58}" type="parTrans" cxnId="{B4253CEB-52CF-4DCB-93E9-4FDDA986662C}">
      <dgm:prSet/>
      <dgm:spPr/>
      <dgm:t>
        <a:bodyPr/>
        <a:lstStyle/>
        <a:p>
          <a:endParaRPr lang="zh-TW" altLang="en-US" sz="2400"/>
        </a:p>
      </dgm:t>
    </dgm:pt>
    <dgm:pt modelId="{2E39A560-EAE5-4CE2-B34A-1B5A4BF69963}" type="sibTrans" cxnId="{B4253CEB-52CF-4DCB-93E9-4FDDA986662C}">
      <dgm:prSet/>
      <dgm:spPr/>
      <dgm:t>
        <a:bodyPr/>
        <a:lstStyle/>
        <a:p>
          <a:endParaRPr lang="zh-TW" altLang="en-US" sz="2400"/>
        </a:p>
      </dgm:t>
    </dgm:pt>
    <dgm:pt modelId="{E9061D96-0C15-4575-8800-21D34665BEF0}">
      <dgm:prSet phldrT="[文字]" custT="1"/>
      <dgm:spPr/>
      <dgm:t>
        <a:bodyPr/>
        <a:lstStyle/>
        <a:p>
          <a:r>
            <a:rPr lang="zh-TW" altLang="en-US" sz="2400" b="0" i="0" dirty="0"/>
            <a:t>提詞稿</a:t>
          </a:r>
          <a:endParaRPr lang="en-US" altLang="zh-TW" sz="2400" b="0" i="0" dirty="0"/>
        </a:p>
        <a:p>
          <a:r>
            <a:rPr lang="zh-TW" altLang="en-US" sz="2400" b="0" i="0" dirty="0"/>
            <a:t>當成</a:t>
          </a:r>
          <a:endParaRPr lang="en-US" altLang="zh-TW" sz="2400" b="0" i="0" dirty="0"/>
        </a:p>
        <a:p>
          <a:r>
            <a:rPr lang="zh-TW" altLang="en-US" sz="2400" b="0" i="0" dirty="0"/>
            <a:t>簡報內容</a:t>
          </a:r>
          <a:endParaRPr lang="zh-TW" altLang="en-US" sz="2400" dirty="0"/>
        </a:p>
      </dgm:t>
    </dgm:pt>
    <dgm:pt modelId="{76E5F8D6-B7D3-4ADF-9991-7F3802A2A2E7}" type="parTrans" cxnId="{21C91DEC-007D-4516-A3A2-D97CD37D403A}">
      <dgm:prSet/>
      <dgm:spPr/>
      <dgm:t>
        <a:bodyPr/>
        <a:lstStyle/>
        <a:p>
          <a:endParaRPr lang="zh-TW" altLang="en-US" sz="2400"/>
        </a:p>
      </dgm:t>
    </dgm:pt>
    <dgm:pt modelId="{BD5FE56C-4556-4738-A5AA-7092E921369E}" type="sibTrans" cxnId="{21C91DEC-007D-4516-A3A2-D97CD37D403A}">
      <dgm:prSet/>
      <dgm:spPr/>
      <dgm:t>
        <a:bodyPr/>
        <a:lstStyle/>
        <a:p>
          <a:endParaRPr lang="zh-TW" altLang="en-US" sz="2400"/>
        </a:p>
      </dgm:t>
    </dgm:pt>
    <dgm:pt modelId="{1A273D10-5A72-4E0F-B83F-75C4FAC118D3}" type="pres">
      <dgm:prSet presAssocID="{DC060135-902A-4A32-8AE0-2078B0716C02}" presName="matrix" presStyleCnt="0">
        <dgm:presLayoutVars>
          <dgm:chMax val="1"/>
          <dgm:dir/>
          <dgm:resizeHandles val="exact"/>
        </dgm:presLayoutVars>
      </dgm:prSet>
      <dgm:spPr/>
    </dgm:pt>
    <dgm:pt modelId="{619C614A-3024-428B-94AA-3C49A01AB649}" type="pres">
      <dgm:prSet presAssocID="{DC060135-902A-4A32-8AE0-2078B0716C02}" presName="axisShape" presStyleLbl="bgShp" presStyleIdx="0" presStyleCnt="1" custLinFactNeighborY="-1376"/>
      <dgm:spPr/>
    </dgm:pt>
    <dgm:pt modelId="{B8FA3D64-3222-4A18-B49E-061DF9D16524}" type="pres">
      <dgm:prSet presAssocID="{DC060135-902A-4A32-8AE0-2078B0716C0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113765-AD97-43BB-AD0C-E1D44DA8A0A4}" type="pres">
      <dgm:prSet presAssocID="{DC060135-902A-4A32-8AE0-2078B0716C0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7BF8FA-0137-45BC-87AB-460A477F8B3A}" type="pres">
      <dgm:prSet presAssocID="{DC060135-902A-4A32-8AE0-2078B0716C0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50189F-4B2C-4920-9F65-4513F1080034}" type="pres">
      <dgm:prSet presAssocID="{DC060135-902A-4A32-8AE0-2078B0716C02}" presName="rect4" presStyleLbl="node1" presStyleIdx="3" presStyleCnt="4" custLinFactNeighborX="-3153" custLinFactNeighborY="-3153">
        <dgm:presLayoutVars>
          <dgm:chMax val="0"/>
          <dgm:chPref val="0"/>
          <dgm:bulletEnabled val="1"/>
        </dgm:presLayoutVars>
      </dgm:prSet>
      <dgm:spPr/>
    </dgm:pt>
  </dgm:ptLst>
  <dgm:cxnLst>
    <dgm:cxn modelId="{BDF2CE3D-97F0-4B55-8A72-1E2313328F6C}" type="presOf" srcId="{A4A3AA96-0071-4315-B25C-F57865BAE1EB}" destId="{B8FA3D64-3222-4A18-B49E-061DF9D16524}" srcOrd="0" destOrd="0" presId="urn:microsoft.com/office/officeart/2005/8/layout/matrix2"/>
    <dgm:cxn modelId="{5683CD44-CFE9-49B6-9DA8-49F439670E39}" type="presOf" srcId="{E9061D96-0C15-4575-8800-21D34665BEF0}" destId="{7250189F-4B2C-4920-9F65-4513F1080034}" srcOrd="0" destOrd="0" presId="urn:microsoft.com/office/officeart/2005/8/layout/matrix2"/>
    <dgm:cxn modelId="{DF655F4C-869C-4505-887A-12814C8EF549}" type="presOf" srcId="{5B8895B1-1255-4AB0-B71D-19B404E6F9F5}" destId="{63113765-AD97-43BB-AD0C-E1D44DA8A0A4}" srcOrd="0" destOrd="0" presId="urn:microsoft.com/office/officeart/2005/8/layout/matrix2"/>
    <dgm:cxn modelId="{8E08DF6F-0CC0-402F-A1C3-F4B1FBC45426}" srcId="{DC060135-902A-4A32-8AE0-2078B0716C02}" destId="{5B8895B1-1255-4AB0-B71D-19B404E6F9F5}" srcOrd="1" destOrd="0" parTransId="{B3C90683-A829-40F0-96D7-E73A7A4E5E41}" sibTransId="{C003D760-EB15-47AC-9724-5ECE8D38399A}"/>
    <dgm:cxn modelId="{7A6C8C89-613B-4F4B-8F53-0452ED5BA0E4}" type="presOf" srcId="{7E211523-AF91-4005-AF35-827C01B4386F}" destId="{067BF8FA-0137-45BC-87AB-460A477F8B3A}" srcOrd="0" destOrd="0" presId="urn:microsoft.com/office/officeart/2005/8/layout/matrix2"/>
    <dgm:cxn modelId="{9525E598-2ED1-468A-BE8B-EC5C832D9DE7}" srcId="{DC060135-902A-4A32-8AE0-2078B0716C02}" destId="{A4A3AA96-0071-4315-B25C-F57865BAE1EB}" srcOrd="0" destOrd="0" parTransId="{F10465E7-EFE4-461E-962B-4B6FF0A3EBFF}" sibTransId="{931A803D-8913-4414-884D-8C324C21ACD4}"/>
    <dgm:cxn modelId="{63DA6B99-F12B-4695-88FB-01A0E61F9A34}" type="presOf" srcId="{DC060135-902A-4A32-8AE0-2078B0716C02}" destId="{1A273D10-5A72-4E0F-B83F-75C4FAC118D3}" srcOrd="0" destOrd="0" presId="urn:microsoft.com/office/officeart/2005/8/layout/matrix2"/>
    <dgm:cxn modelId="{B4253CEB-52CF-4DCB-93E9-4FDDA986662C}" srcId="{DC060135-902A-4A32-8AE0-2078B0716C02}" destId="{7E211523-AF91-4005-AF35-827C01B4386F}" srcOrd="2" destOrd="0" parTransId="{2B630F26-95AE-4944-BCD6-0D9F59B82B58}" sibTransId="{2E39A560-EAE5-4CE2-B34A-1B5A4BF69963}"/>
    <dgm:cxn modelId="{21C91DEC-007D-4516-A3A2-D97CD37D403A}" srcId="{DC060135-902A-4A32-8AE0-2078B0716C02}" destId="{E9061D96-0C15-4575-8800-21D34665BEF0}" srcOrd="3" destOrd="0" parTransId="{76E5F8D6-B7D3-4ADF-9991-7F3802A2A2E7}" sibTransId="{BD5FE56C-4556-4738-A5AA-7092E921369E}"/>
    <dgm:cxn modelId="{96A77C61-C214-4ED1-89FC-D6471F6DB2DC}" type="presParOf" srcId="{1A273D10-5A72-4E0F-B83F-75C4FAC118D3}" destId="{619C614A-3024-428B-94AA-3C49A01AB649}" srcOrd="0" destOrd="0" presId="urn:microsoft.com/office/officeart/2005/8/layout/matrix2"/>
    <dgm:cxn modelId="{CA3D6325-58CB-4AFF-97E5-A74688B4773E}" type="presParOf" srcId="{1A273D10-5A72-4E0F-B83F-75C4FAC118D3}" destId="{B8FA3D64-3222-4A18-B49E-061DF9D16524}" srcOrd="1" destOrd="0" presId="urn:microsoft.com/office/officeart/2005/8/layout/matrix2"/>
    <dgm:cxn modelId="{9B2FE4B3-7EB8-4BB2-91D9-2508C732CE3A}" type="presParOf" srcId="{1A273D10-5A72-4E0F-B83F-75C4FAC118D3}" destId="{63113765-AD97-43BB-AD0C-E1D44DA8A0A4}" srcOrd="2" destOrd="0" presId="urn:microsoft.com/office/officeart/2005/8/layout/matrix2"/>
    <dgm:cxn modelId="{A4C8A129-5D8A-4FF0-8B06-81354C743734}" type="presParOf" srcId="{1A273D10-5A72-4E0F-B83F-75C4FAC118D3}" destId="{067BF8FA-0137-45BC-87AB-460A477F8B3A}" srcOrd="3" destOrd="0" presId="urn:microsoft.com/office/officeart/2005/8/layout/matrix2"/>
    <dgm:cxn modelId="{0000D7D6-7D10-4AA8-83B6-9500B320DCC7}" type="presParOf" srcId="{1A273D10-5A72-4E0F-B83F-75C4FAC118D3}" destId="{7250189F-4B2C-4920-9F65-4513F108003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BBD013-44D8-47AE-8619-1B71F93D3F7E}" type="doc">
      <dgm:prSet loTypeId="urn:microsoft.com/office/officeart/2005/8/layout/cycle4#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84E7EF1-F298-4B50-9BD4-556A41A97E57}">
      <dgm:prSet phldrT="[文字]" custT="1"/>
      <dgm:spPr/>
      <dgm:t>
        <a:bodyPr/>
        <a:lstStyle/>
        <a:p>
          <a:r>
            <a:rPr lang="en-US" sz="1800" b="1" i="0" dirty="0"/>
            <a:t>Contrast︰</a:t>
          </a:r>
          <a:r>
            <a:rPr lang="zh-TW" altLang="en-US" sz="2000" b="1" i="0" dirty="0"/>
            <a:t>對比性</a:t>
          </a:r>
          <a:endParaRPr lang="zh-TW" altLang="en-US" sz="2000" dirty="0"/>
        </a:p>
      </dgm:t>
    </dgm:pt>
    <dgm:pt modelId="{7F5EB493-C437-4728-B718-A3AD7939A068}" type="parTrans" cxnId="{7478E64F-04D0-42AC-87D4-A50A354139A6}">
      <dgm:prSet/>
      <dgm:spPr/>
      <dgm:t>
        <a:bodyPr/>
        <a:lstStyle/>
        <a:p>
          <a:endParaRPr lang="zh-TW" altLang="en-US"/>
        </a:p>
      </dgm:t>
    </dgm:pt>
    <dgm:pt modelId="{51C82569-3B92-4572-9D88-C6FC1D253D08}" type="sibTrans" cxnId="{7478E64F-04D0-42AC-87D4-A50A354139A6}">
      <dgm:prSet/>
      <dgm:spPr/>
      <dgm:t>
        <a:bodyPr/>
        <a:lstStyle/>
        <a:p>
          <a:endParaRPr lang="zh-TW" altLang="en-US"/>
        </a:p>
      </dgm:t>
    </dgm:pt>
    <dgm:pt modelId="{E74E1FED-C8E9-46B1-BE0B-65F5BAC051A3}">
      <dgm:prSet phldrT="[文字]" custT="1"/>
      <dgm:spPr/>
      <dgm:t>
        <a:bodyPr/>
        <a:lstStyle/>
        <a:p>
          <a:r>
            <a:rPr lang="zh-TW" altLang="en-US" sz="1800" b="0" i="0" dirty="0"/>
            <a:t>大的更大</a:t>
          </a:r>
          <a:endParaRPr lang="zh-TW" altLang="en-US" sz="1800" dirty="0"/>
        </a:p>
      </dgm:t>
    </dgm:pt>
    <dgm:pt modelId="{5BA0A2D6-6A78-4DEE-9968-895484D98410}" type="parTrans" cxnId="{04361FB5-6C6D-48DC-B4DA-D443E79F72C4}">
      <dgm:prSet/>
      <dgm:spPr/>
      <dgm:t>
        <a:bodyPr/>
        <a:lstStyle/>
        <a:p>
          <a:endParaRPr lang="zh-TW" altLang="en-US"/>
        </a:p>
      </dgm:t>
    </dgm:pt>
    <dgm:pt modelId="{2B2D0553-590D-499A-9E2B-58238555897C}" type="sibTrans" cxnId="{04361FB5-6C6D-48DC-B4DA-D443E79F72C4}">
      <dgm:prSet/>
      <dgm:spPr/>
      <dgm:t>
        <a:bodyPr/>
        <a:lstStyle/>
        <a:p>
          <a:endParaRPr lang="zh-TW" altLang="en-US"/>
        </a:p>
      </dgm:t>
    </dgm:pt>
    <dgm:pt modelId="{32BE97AE-F4C6-419B-AB84-8DE2FB723BFB}">
      <dgm:prSet phldrT="[文字]"/>
      <dgm:spPr/>
      <dgm:t>
        <a:bodyPr/>
        <a:lstStyle/>
        <a:p>
          <a:r>
            <a:rPr lang="en-US" b="1" i="0" dirty="0"/>
            <a:t>Repetition︰</a:t>
          </a:r>
          <a:r>
            <a:rPr lang="zh-TW" altLang="en-US" b="1" i="0" dirty="0"/>
            <a:t>重覆性</a:t>
          </a:r>
          <a:endParaRPr lang="zh-TW" altLang="en-US" dirty="0"/>
        </a:p>
      </dgm:t>
    </dgm:pt>
    <dgm:pt modelId="{3684A260-57E2-4173-92F2-DF267E176B71}" type="parTrans" cxnId="{542FAA55-CAD3-423D-8156-3B135325AF82}">
      <dgm:prSet/>
      <dgm:spPr/>
      <dgm:t>
        <a:bodyPr/>
        <a:lstStyle/>
        <a:p>
          <a:endParaRPr lang="zh-TW" altLang="en-US"/>
        </a:p>
      </dgm:t>
    </dgm:pt>
    <dgm:pt modelId="{509E6B8A-E5FD-44FA-AF9C-BECF7683DFE3}" type="sibTrans" cxnId="{542FAA55-CAD3-423D-8156-3B135325AF82}">
      <dgm:prSet/>
      <dgm:spPr/>
      <dgm:t>
        <a:bodyPr/>
        <a:lstStyle/>
        <a:p>
          <a:endParaRPr lang="zh-TW" altLang="en-US"/>
        </a:p>
      </dgm:t>
    </dgm:pt>
    <dgm:pt modelId="{1219F0AC-5B45-4BFB-88FE-8ACCDDBBCF39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dirty="0"/>
            <a:t>在不同的地方要看到相同的設計屬性</a:t>
          </a:r>
          <a:endParaRPr lang="zh-TW" altLang="en-US" sz="1800" dirty="0"/>
        </a:p>
      </dgm:t>
    </dgm:pt>
    <dgm:pt modelId="{C8157EEB-F531-423F-A0B9-FCE6E03B982F}" type="parTrans" cxnId="{3355605D-F8B5-417C-A401-57EE3DE070D4}">
      <dgm:prSet/>
      <dgm:spPr/>
      <dgm:t>
        <a:bodyPr/>
        <a:lstStyle/>
        <a:p>
          <a:endParaRPr lang="zh-TW" altLang="en-US"/>
        </a:p>
      </dgm:t>
    </dgm:pt>
    <dgm:pt modelId="{E8B2697B-98E7-4826-BB99-D6B68395A53B}" type="sibTrans" cxnId="{3355605D-F8B5-417C-A401-57EE3DE070D4}">
      <dgm:prSet/>
      <dgm:spPr/>
      <dgm:t>
        <a:bodyPr/>
        <a:lstStyle/>
        <a:p>
          <a:endParaRPr lang="zh-TW" altLang="en-US"/>
        </a:p>
      </dgm:t>
    </dgm:pt>
    <dgm:pt modelId="{58DFA58A-9F27-4B4E-901D-42D4EDE1E3BF}">
      <dgm:prSet phldrT="[文字]"/>
      <dgm:spPr/>
      <dgm:t>
        <a:bodyPr/>
        <a:lstStyle/>
        <a:p>
          <a:r>
            <a:rPr lang="en-US" b="1" i="0" dirty="0"/>
            <a:t>Proximity︰</a:t>
          </a:r>
          <a:r>
            <a:rPr lang="zh-TW" altLang="en-US" b="1" i="0" dirty="0"/>
            <a:t>接近性</a:t>
          </a:r>
          <a:endParaRPr lang="zh-TW" altLang="en-US" dirty="0"/>
        </a:p>
      </dgm:t>
    </dgm:pt>
    <dgm:pt modelId="{2E5B768A-7BF6-42D7-BC1B-F46DFE27CA09}" type="parTrans" cxnId="{2D83D56A-2486-4EF3-8FF3-A5C2535C46E8}">
      <dgm:prSet/>
      <dgm:spPr/>
      <dgm:t>
        <a:bodyPr/>
        <a:lstStyle/>
        <a:p>
          <a:endParaRPr lang="zh-TW" altLang="en-US"/>
        </a:p>
      </dgm:t>
    </dgm:pt>
    <dgm:pt modelId="{54E96A1D-B35B-45D4-B9EB-975C62A31798}" type="sibTrans" cxnId="{2D83D56A-2486-4EF3-8FF3-A5C2535C46E8}">
      <dgm:prSet/>
      <dgm:spPr/>
      <dgm:t>
        <a:bodyPr/>
        <a:lstStyle/>
        <a:p>
          <a:endParaRPr lang="zh-TW" altLang="en-US"/>
        </a:p>
      </dgm:t>
    </dgm:pt>
    <dgm:pt modelId="{DCB89D2A-9AC1-41B9-B6BD-6EAB331E98A6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dirty="0"/>
            <a:t>避免等距分佈</a:t>
          </a:r>
          <a:endParaRPr lang="zh-TW" altLang="en-US" sz="1800" dirty="0"/>
        </a:p>
      </dgm:t>
    </dgm:pt>
    <dgm:pt modelId="{A9CFE05A-3A47-4636-9390-9FB84F68044D}" type="parTrans" cxnId="{795DA302-4012-4E4B-9126-470FE9DF21FE}">
      <dgm:prSet/>
      <dgm:spPr/>
      <dgm:t>
        <a:bodyPr/>
        <a:lstStyle/>
        <a:p>
          <a:endParaRPr lang="zh-TW" altLang="en-US"/>
        </a:p>
      </dgm:t>
    </dgm:pt>
    <dgm:pt modelId="{6C9C0660-6059-4B5F-9797-F85C9B4C7D3F}" type="sibTrans" cxnId="{795DA302-4012-4E4B-9126-470FE9DF21FE}">
      <dgm:prSet/>
      <dgm:spPr/>
      <dgm:t>
        <a:bodyPr/>
        <a:lstStyle/>
        <a:p>
          <a:endParaRPr lang="zh-TW" altLang="en-US"/>
        </a:p>
      </dgm:t>
    </dgm:pt>
    <dgm:pt modelId="{ED71FD0D-CD49-42C7-936A-771AC14A85E9}">
      <dgm:prSet phldrT="[文字]"/>
      <dgm:spPr/>
      <dgm:t>
        <a:bodyPr/>
        <a:lstStyle/>
        <a:p>
          <a:r>
            <a:rPr lang="en-US" b="1" i="0" dirty="0"/>
            <a:t>Alignment︰</a:t>
          </a:r>
          <a:r>
            <a:rPr lang="zh-TW" altLang="en-US" b="1" i="0" dirty="0"/>
            <a:t>對齊性</a:t>
          </a:r>
          <a:endParaRPr lang="zh-TW" altLang="en-US" dirty="0"/>
        </a:p>
      </dgm:t>
    </dgm:pt>
    <dgm:pt modelId="{E75A0A30-6B23-4E53-804F-571B5852EA8F}" type="parTrans" cxnId="{A4D65660-5EEB-4F1C-95E6-7F62EDB612FE}">
      <dgm:prSet/>
      <dgm:spPr/>
      <dgm:t>
        <a:bodyPr/>
        <a:lstStyle/>
        <a:p>
          <a:endParaRPr lang="zh-TW" altLang="en-US"/>
        </a:p>
      </dgm:t>
    </dgm:pt>
    <dgm:pt modelId="{3CF91008-EC53-46BD-92FD-38AEADCFF974}" type="sibTrans" cxnId="{A4D65660-5EEB-4F1C-95E6-7F62EDB612FE}">
      <dgm:prSet/>
      <dgm:spPr/>
      <dgm:t>
        <a:bodyPr/>
        <a:lstStyle/>
        <a:p>
          <a:endParaRPr lang="zh-TW" altLang="en-US"/>
        </a:p>
      </dgm:t>
    </dgm:pt>
    <dgm:pt modelId="{4C139C2E-9D9D-4950-9A14-5F4C7ECDA4C4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dirty="0"/>
            <a:t>置左統一對齊</a:t>
          </a:r>
          <a:endParaRPr lang="zh-TW" altLang="en-US" sz="1400" dirty="0"/>
        </a:p>
      </dgm:t>
    </dgm:pt>
    <dgm:pt modelId="{1FFB765E-8E10-43E3-8AF6-0143CD77E85F}" type="parTrans" cxnId="{6B02C24B-4F04-44DB-B566-64CE632A3682}">
      <dgm:prSet/>
      <dgm:spPr/>
      <dgm:t>
        <a:bodyPr/>
        <a:lstStyle/>
        <a:p>
          <a:endParaRPr lang="zh-TW" altLang="en-US"/>
        </a:p>
      </dgm:t>
    </dgm:pt>
    <dgm:pt modelId="{879527BF-10C3-41D8-A476-FA9694FD56A2}" type="sibTrans" cxnId="{6B02C24B-4F04-44DB-B566-64CE632A3682}">
      <dgm:prSet/>
      <dgm:spPr/>
      <dgm:t>
        <a:bodyPr/>
        <a:lstStyle/>
        <a:p>
          <a:endParaRPr lang="zh-TW" altLang="en-US"/>
        </a:p>
      </dgm:t>
    </dgm:pt>
    <dgm:pt modelId="{0DFE5A8E-21A3-4983-B9D5-B8BD9F2E3A51}">
      <dgm:prSet phldrT="[文字]" custT="1"/>
      <dgm:spPr/>
      <dgm:t>
        <a:bodyPr/>
        <a:lstStyle/>
        <a:p>
          <a:endParaRPr lang="zh-TW" altLang="en-US" sz="1800" dirty="0"/>
        </a:p>
      </dgm:t>
    </dgm:pt>
    <dgm:pt modelId="{5107C1AE-D6D8-49E5-B88B-DA7CB5093966}" type="parTrans" cxnId="{C8590637-1BC4-4D33-B083-A775323EDE2A}">
      <dgm:prSet/>
      <dgm:spPr/>
      <dgm:t>
        <a:bodyPr/>
        <a:lstStyle/>
        <a:p>
          <a:endParaRPr lang="zh-TW" altLang="en-US"/>
        </a:p>
      </dgm:t>
    </dgm:pt>
    <dgm:pt modelId="{E6EFCACE-DA80-48F8-9905-A1C73FCC1ACF}" type="sibTrans" cxnId="{C8590637-1BC4-4D33-B083-A775323EDE2A}">
      <dgm:prSet/>
      <dgm:spPr/>
      <dgm:t>
        <a:bodyPr/>
        <a:lstStyle/>
        <a:p>
          <a:endParaRPr lang="zh-TW" altLang="en-US"/>
        </a:p>
      </dgm:t>
    </dgm:pt>
    <dgm:pt modelId="{1CB55021-190D-4FDA-9429-2F5CA72AAC23}">
      <dgm:prSet phldrT="[文字]" custT="1"/>
      <dgm:spPr/>
      <dgm:t>
        <a:bodyPr/>
        <a:lstStyle/>
        <a:p>
          <a:endParaRPr lang="zh-TW" altLang="en-US" sz="1800" dirty="0"/>
        </a:p>
      </dgm:t>
    </dgm:pt>
    <dgm:pt modelId="{9D6C6E0D-386C-40DD-A3AC-9D2C66177815}" type="parTrans" cxnId="{26FF4FF0-1A3C-4605-8292-EC194C541954}">
      <dgm:prSet/>
      <dgm:spPr/>
      <dgm:t>
        <a:bodyPr/>
        <a:lstStyle/>
        <a:p>
          <a:endParaRPr lang="zh-TW" altLang="en-US"/>
        </a:p>
      </dgm:t>
    </dgm:pt>
    <dgm:pt modelId="{CB14C4BF-85AE-4DE3-8D02-164D89887F7C}" type="sibTrans" cxnId="{26FF4FF0-1A3C-4605-8292-EC194C541954}">
      <dgm:prSet/>
      <dgm:spPr/>
      <dgm:t>
        <a:bodyPr/>
        <a:lstStyle/>
        <a:p>
          <a:endParaRPr lang="zh-TW" altLang="en-US"/>
        </a:p>
      </dgm:t>
    </dgm:pt>
    <dgm:pt modelId="{1E592F14-AA8E-4415-8DB4-CEE4261B0202}">
      <dgm:prSet phldrT="[文字]" custT="1"/>
      <dgm:spPr/>
      <dgm:t>
        <a:bodyPr/>
        <a:lstStyle/>
        <a:p>
          <a:endParaRPr lang="zh-TW" altLang="en-US" sz="1800" dirty="0"/>
        </a:p>
      </dgm:t>
    </dgm:pt>
    <dgm:pt modelId="{3BCBA73D-7274-48DA-9EB9-25DEE928DF10}" type="parTrans" cxnId="{EBDF57B6-96CF-4375-9F64-D6FEA83A0849}">
      <dgm:prSet/>
      <dgm:spPr/>
      <dgm:t>
        <a:bodyPr/>
        <a:lstStyle/>
        <a:p>
          <a:endParaRPr lang="zh-TW" altLang="en-US"/>
        </a:p>
      </dgm:t>
    </dgm:pt>
    <dgm:pt modelId="{6B08C174-8575-44E5-B3E3-C1D5F8BA77C5}" type="sibTrans" cxnId="{EBDF57B6-96CF-4375-9F64-D6FEA83A0849}">
      <dgm:prSet/>
      <dgm:spPr/>
      <dgm:t>
        <a:bodyPr/>
        <a:lstStyle/>
        <a:p>
          <a:endParaRPr lang="zh-TW" altLang="en-US"/>
        </a:p>
      </dgm:t>
    </dgm:pt>
    <dgm:pt modelId="{00B4ED09-46E2-4F7A-ADCB-1B918D2171D5}">
      <dgm:prSet phldrT="[文字]" custT="1"/>
      <dgm:spPr/>
      <dgm:t>
        <a:bodyPr/>
        <a:lstStyle/>
        <a:p>
          <a:r>
            <a:rPr lang="zh-TW" altLang="en-US" sz="1800" b="0" i="0" dirty="0"/>
            <a:t>小的更小</a:t>
          </a:r>
          <a:endParaRPr lang="zh-TW" altLang="en-US" sz="1800" dirty="0"/>
        </a:p>
      </dgm:t>
    </dgm:pt>
    <dgm:pt modelId="{6C866527-C3B7-45D5-AB4B-AD593B243F59}" type="parTrans" cxnId="{BC0C0BBC-3AF6-4BAB-B80F-0263298711AF}">
      <dgm:prSet/>
      <dgm:spPr/>
      <dgm:t>
        <a:bodyPr/>
        <a:lstStyle/>
        <a:p>
          <a:endParaRPr lang="zh-TW" altLang="en-US"/>
        </a:p>
      </dgm:t>
    </dgm:pt>
    <dgm:pt modelId="{B2C00DF3-2074-4C62-9EC7-20692056114E}" type="sibTrans" cxnId="{BC0C0BBC-3AF6-4BAB-B80F-0263298711AF}">
      <dgm:prSet/>
      <dgm:spPr/>
      <dgm:t>
        <a:bodyPr/>
        <a:lstStyle/>
        <a:p>
          <a:endParaRPr lang="zh-TW" altLang="en-US"/>
        </a:p>
      </dgm:t>
    </dgm:pt>
    <dgm:pt modelId="{A947E80D-EA74-4926-8294-F4D59311464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1400" dirty="0"/>
        </a:p>
      </dgm:t>
    </dgm:pt>
    <dgm:pt modelId="{37B90647-F9FB-4F3E-98BF-7E2FD6B5CD81}" type="parTrans" cxnId="{85F0A62F-152B-4184-A4E7-5043377E301E}">
      <dgm:prSet/>
      <dgm:spPr/>
      <dgm:t>
        <a:bodyPr/>
        <a:lstStyle/>
        <a:p>
          <a:endParaRPr lang="zh-TW" altLang="en-US"/>
        </a:p>
      </dgm:t>
    </dgm:pt>
    <dgm:pt modelId="{AEDA8A77-A336-44AB-9231-133B3EBCC30C}" type="sibTrans" cxnId="{85F0A62F-152B-4184-A4E7-5043377E301E}">
      <dgm:prSet/>
      <dgm:spPr/>
      <dgm:t>
        <a:bodyPr/>
        <a:lstStyle/>
        <a:p>
          <a:endParaRPr lang="zh-TW" altLang="en-US"/>
        </a:p>
      </dgm:t>
    </dgm:pt>
    <dgm:pt modelId="{D3698870-8552-44E2-9A13-81B50F750AC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dirty="0"/>
            <a:t>避免置中對齊</a:t>
          </a:r>
          <a:endParaRPr lang="zh-TW" altLang="en-US" sz="1400" dirty="0"/>
        </a:p>
      </dgm:t>
    </dgm:pt>
    <dgm:pt modelId="{FABC948C-AAC2-4B12-9B4C-453EC457DF42}" type="parTrans" cxnId="{849E737D-0003-4AD3-8DA9-5605F7E35F01}">
      <dgm:prSet/>
      <dgm:spPr/>
      <dgm:t>
        <a:bodyPr/>
        <a:lstStyle/>
        <a:p>
          <a:endParaRPr lang="zh-TW" altLang="en-US"/>
        </a:p>
      </dgm:t>
    </dgm:pt>
    <dgm:pt modelId="{AE691624-7108-4A1B-AFCC-95D96D5AD0F5}" type="sibTrans" cxnId="{849E737D-0003-4AD3-8DA9-5605F7E35F01}">
      <dgm:prSet/>
      <dgm:spPr/>
      <dgm:t>
        <a:bodyPr/>
        <a:lstStyle/>
        <a:p>
          <a:endParaRPr lang="zh-TW" altLang="en-US"/>
        </a:p>
      </dgm:t>
    </dgm:pt>
    <dgm:pt modelId="{611D33C5-7192-4534-9FAD-CAEC7EDA0F44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dirty="0"/>
            <a:t>屬性相同的物件進行群組</a:t>
          </a:r>
          <a:endParaRPr lang="zh-TW" altLang="en-US" sz="1800" dirty="0"/>
        </a:p>
      </dgm:t>
    </dgm:pt>
    <dgm:pt modelId="{8CB110CC-ED69-4FB4-AF66-FB6E7A5B8190}" type="parTrans" cxnId="{21E3B1CF-A618-49D1-95F8-E16F81C24C5E}">
      <dgm:prSet/>
      <dgm:spPr/>
      <dgm:t>
        <a:bodyPr/>
        <a:lstStyle/>
        <a:p>
          <a:endParaRPr lang="zh-TW" altLang="en-US"/>
        </a:p>
      </dgm:t>
    </dgm:pt>
    <dgm:pt modelId="{5FCB121E-FCAB-44CE-A78F-8B2A71F3490F}" type="sibTrans" cxnId="{21E3B1CF-A618-49D1-95F8-E16F81C24C5E}">
      <dgm:prSet/>
      <dgm:spPr/>
      <dgm:t>
        <a:bodyPr/>
        <a:lstStyle/>
        <a:p>
          <a:endParaRPr lang="zh-TW" altLang="en-US"/>
        </a:p>
      </dgm:t>
    </dgm:pt>
    <dgm:pt modelId="{92AEEBAB-820C-4150-9449-672D2C2A0B35}" type="pres">
      <dgm:prSet presAssocID="{36BBD013-44D8-47AE-8619-1B71F93D3F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5683FB-2382-405E-9C58-CCB99AE2E84E}" type="pres">
      <dgm:prSet presAssocID="{36BBD013-44D8-47AE-8619-1B71F93D3F7E}" presName="children" presStyleCnt="0"/>
      <dgm:spPr/>
    </dgm:pt>
    <dgm:pt modelId="{1887E449-D853-4AE9-B578-2EE32298B653}" type="pres">
      <dgm:prSet presAssocID="{36BBD013-44D8-47AE-8619-1B71F93D3F7E}" presName="child1group" presStyleCnt="0"/>
      <dgm:spPr/>
    </dgm:pt>
    <dgm:pt modelId="{C7AA0EC8-B6FE-4C94-B9F7-5DE7DA13CC41}" type="pres">
      <dgm:prSet presAssocID="{36BBD013-44D8-47AE-8619-1B71F93D3F7E}" presName="child1" presStyleLbl="bgAcc1" presStyleIdx="0" presStyleCnt="4" custScaleX="116378" custLinFactNeighborX="-23928" custLinFactNeighborY="10691"/>
      <dgm:spPr/>
    </dgm:pt>
    <dgm:pt modelId="{F7A0D3C9-C008-4E86-9DC0-D8C2CA4357DB}" type="pres">
      <dgm:prSet presAssocID="{36BBD013-44D8-47AE-8619-1B71F93D3F7E}" presName="child1Text" presStyleLbl="bgAcc1" presStyleIdx="0" presStyleCnt="4">
        <dgm:presLayoutVars>
          <dgm:bulletEnabled val="1"/>
        </dgm:presLayoutVars>
      </dgm:prSet>
      <dgm:spPr/>
    </dgm:pt>
    <dgm:pt modelId="{85C075D4-E2D2-436B-B739-F8548BE6C156}" type="pres">
      <dgm:prSet presAssocID="{36BBD013-44D8-47AE-8619-1B71F93D3F7E}" presName="child2group" presStyleCnt="0"/>
      <dgm:spPr/>
    </dgm:pt>
    <dgm:pt modelId="{786B1D87-1FEA-4C5A-8D15-67A354590723}" type="pres">
      <dgm:prSet presAssocID="{36BBD013-44D8-47AE-8619-1B71F93D3F7E}" presName="child2" presStyleLbl="bgAcc1" presStyleIdx="1" presStyleCnt="4" custScaleX="141605" custLinFactNeighborX="13792" custLinFactNeighborY="1943"/>
      <dgm:spPr/>
    </dgm:pt>
    <dgm:pt modelId="{27B67561-A5A8-4E27-9878-2A0DBAF87D51}" type="pres">
      <dgm:prSet presAssocID="{36BBD013-44D8-47AE-8619-1B71F93D3F7E}" presName="child2Text" presStyleLbl="bgAcc1" presStyleIdx="1" presStyleCnt="4">
        <dgm:presLayoutVars>
          <dgm:bulletEnabled val="1"/>
        </dgm:presLayoutVars>
      </dgm:prSet>
      <dgm:spPr/>
    </dgm:pt>
    <dgm:pt modelId="{32FE7EE1-C3B8-493D-84DA-150F20E04A2B}" type="pres">
      <dgm:prSet presAssocID="{36BBD013-44D8-47AE-8619-1B71F93D3F7E}" presName="child3group" presStyleCnt="0"/>
      <dgm:spPr/>
    </dgm:pt>
    <dgm:pt modelId="{008ABFA7-58EB-408D-941C-8CB01909F0A3}" type="pres">
      <dgm:prSet presAssocID="{36BBD013-44D8-47AE-8619-1B71F93D3F7E}" presName="child3" presStyleLbl="bgAcc1" presStyleIdx="2" presStyleCnt="4" custScaleX="131514" custLinFactNeighborX="20058" custLinFactNeighborY="-19449"/>
      <dgm:spPr/>
    </dgm:pt>
    <dgm:pt modelId="{5FD1B0F4-194A-48EF-AC30-B4416D90269B}" type="pres">
      <dgm:prSet presAssocID="{36BBD013-44D8-47AE-8619-1B71F93D3F7E}" presName="child3Text" presStyleLbl="bgAcc1" presStyleIdx="2" presStyleCnt="4">
        <dgm:presLayoutVars>
          <dgm:bulletEnabled val="1"/>
        </dgm:presLayoutVars>
      </dgm:prSet>
      <dgm:spPr/>
    </dgm:pt>
    <dgm:pt modelId="{DD514CF0-A0BA-47E7-9DB8-BBB38AA4DA9A}" type="pres">
      <dgm:prSet presAssocID="{36BBD013-44D8-47AE-8619-1B71F93D3F7E}" presName="child4group" presStyleCnt="0"/>
      <dgm:spPr/>
    </dgm:pt>
    <dgm:pt modelId="{D3C759B3-3231-412A-96F5-B040DB65812E}" type="pres">
      <dgm:prSet presAssocID="{36BBD013-44D8-47AE-8619-1B71F93D3F7E}" presName="child4" presStyleLbl="bgAcc1" presStyleIdx="3" presStyleCnt="4" custScaleX="129505" custLinFactNeighborX="-17708" custLinFactNeighborY="-15040"/>
      <dgm:spPr/>
    </dgm:pt>
    <dgm:pt modelId="{407643E4-2DCE-46B2-9E97-7FEE8D8A70C4}" type="pres">
      <dgm:prSet presAssocID="{36BBD013-44D8-47AE-8619-1B71F93D3F7E}" presName="child4Text" presStyleLbl="bgAcc1" presStyleIdx="3" presStyleCnt="4">
        <dgm:presLayoutVars>
          <dgm:bulletEnabled val="1"/>
        </dgm:presLayoutVars>
      </dgm:prSet>
      <dgm:spPr/>
    </dgm:pt>
    <dgm:pt modelId="{D25FC66F-2443-4A86-9A69-7DCA66DFB9B1}" type="pres">
      <dgm:prSet presAssocID="{36BBD013-44D8-47AE-8619-1B71F93D3F7E}" presName="childPlaceholder" presStyleCnt="0"/>
      <dgm:spPr/>
    </dgm:pt>
    <dgm:pt modelId="{11C0DB57-1627-466F-9841-50ED8484FC44}" type="pres">
      <dgm:prSet presAssocID="{36BBD013-44D8-47AE-8619-1B71F93D3F7E}" presName="circle" presStyleCnt="0"/>
      <dgm:spPr/>
    </dgm:pt>
    <dgm:pt modelId="{4E60DD77-A419-47CC-936E-95C24B298958}" type="pres">
      <dgm:prSet presAssocID="{36BBD013-44D8-47AE-8619-1B71F93D3F7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40BBBAB-CE15-4F1F-A14B-11EDF84F5462}" type="pres">
      <dgm:prSet presAssocID="{36BBD013-44D8-47AE-8619-1B71F93D3F7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0A6A8CB-5537-48BA-A079-FC907CAB1C5E}" type="pres">
      <dgm:prSet presAssocID="{36BBD013-44D8-47AE-8619-1B71F93D3F7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C09F37B-5BBB-468B-A1D6-E11EA3202C1D}" type="pres">
      <dgm:prSet presAssocID="{36BBD013-44D8-47AE-8619-1B71F93D3F7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CE6045-960D-4B66-A1B2-EEF8059946B7}" type="pres">
      <dgm:prSet presAssocID="{36BBD013-44D8-47AE-8619-1B71F93D3F7E}" presName="quadrantPlaceholder" presStyleCnt="0"/>
      <dgm:spPr/>
    </dgm:pt>
    <dgm:pt modelId="{1AD59057-3C66-4AD2-9BB7-768D14071CEA}" type="pres">
      <dgm:prSet presAssocID="{36BBD013-44D8-47AE-8619-1B71F93D3F7E}" presName="center1" presStyleLbl="fgShp" presStyleIdx="0" presStyleCnt="2"/>
      <dgm:spPr/>
    </dgm:pt>
    <dgm:pt modelId="{74DE5B93-0E52-4088-B817-EFF7AFC0AF0A}" type="pres">
      <dgm:prSet presAssocID="{36BBD013-44D8-47AE-8619-1B71F93D3F7E}" presName="center2" presStyleLbl="fgShp" presStyleIdx="1" presStyleCnt="2"/>
      <dgm:spPr/>
    </dgm:pt>
  </dgm:ptLst>
  <dgm:cxnLst>
    <dgm:cxn modelId="{FAF89900-530A-4B87-91E0-7C168F378787}" type="presOf" srcId="{E74E1FED-C8E9-46B1-BE0B-65F5BAC051A3}" destId="{C7AA0EC8-B6FE-4C94-B9F7-5DE7DA13CC41}" srcOrd="0" destOrd="0" presId="urn:microsoft.com/office/officeart/2005/8/layout/cycle4#1"/>
    <dgm:cxn modelId="{795DA302-4012-4E4B-9126-470FE9DF21FE}" srcId="{58DFA58A-9F27-4B4E-901D-42D4EDE1E3BF}" destId="{DCB89D2A-9AC1-41B9-B6BD-6EAB331E98A6}" srcOrd="0" destOrd="0" parTransId="{A9CFE05A-3A47-4636-9390-9FB84F68044D}" sibTransId="{6C9C0660-6059-4B5F-9797-F85C9B4C7D3F}"/>
    <dgm:cxn modelId="{F0B0460B-27FF-4711-942B-A09EF6C608D7}" type="presOf" srcId="{611D33C5-7192-4534-9FAD-CAEC7EDA0F44}" destId="{008ABFA7-58EB-408D-941C-8CB01909F0A3}" srcOrd="0" destOrd="1" presId="urn:microsoft.com/office/officeart/2005/8/layout/cycle4#1"/>
    <dgm:cxn modelId="{A3A6F10F-91DE-4E68-822D-4DE55BF7902C}" type="presOf" srcId="{4C139C2E-9D9D-4950-9A14-5F4C7ECDA4C4}" destId="{407643E4-2DCE-46B2-9E97-7FEE8D8A70C4}" srcOrd="1" destOrd="0" presId="urn:microsoft.com/office/officeart/2005/8/layout/cycle4#1"/>
    <dgm:cxn modelId="{D0F40211-4F1B-4203-A162-6BBF4854DFA9}" type="presOf" srcId="{1E592F14-AA8E-4415-8DB4-CEE4261B0202}" destId="{F7A0D3C9-C008-4E86-9DC0-D8C2CA4357DB}" srcOrd="1" destOrd="4" presId="urn:microsoft.com/office/officeart/2005/8/layout/cycle4#1"/>
    <dgm:cxn modelId="{8EC6211A-5450-45EA-ABF7-F09794883E9A}" type="presOf" srcId="{1CB55021-190D-4FDA-9429-2F5CA72AAC23}" destId="{C7AA0EC8-B6FE-4C94-B9F7-5DE7DA13CC41}" srcOrd="0" destOrd="3" presId="urn:microsoft.com/office/officeart/2005/8/layout/cycle4#1"/>
    <dgm:cxn modelId="{1287D01D-B5EA-472D-96A3-551C6E7CD830}" type="presOf" srcId="{A947E80D-EA74-4926-8294-F4D593114643}" destId="{D3C759B3-3231-412A-96F5-B040DB65812E}" srcOrd="0" destOrd="2" presId="urn:microsoft.com/office/officeart/2005/8/layout/cycle4#1"/>
    <dgm:cxn modelId="{A4027B2B-67C8-406B-93EE-640B3E2BF405}" type="presOf" srcId="{1CB55021-190D-4FDA-9429-2F5CA72AAC23}" destId="{F7A0D3C9-C008-4E86-9DC0-D8C2CA4357DB}" srcOrd="1" destOrd="3" presId="urn:microsoft.com/office/officeart/2005/8/layout/cycle4#1"/>
    <dgm:cxn modelId="{85F0A62F-152B-4184-A4E7-5043377E301E}" srcId="{ED71FD0D-CD49-42C7-936A-771AC14A85E9}" destId="{A947E80D-EA74-4926-8294-F4D593114643}" srcOrd="2" destOrd="0" parTransId="{37B90647-F9FB-4F3E-98BF-7E2FD6B5CD81}" sibTransId="{AEDA8A77-A336-44AB-9231-133B3EBCC30C}"/>
    <dgm:cxn modelId="{EBAC6F32-FEA1-4E4B-A5CE-438BAC4AE749}" type="presOf" srcId="{DCB89D2A-9AC1-41B9-B6BD-6EAB331E98A6}" destId="{008ABFA7-58EB-408D-941C-8CB01909F0A3}" srcOrd="0" destOrd="0" presId="urn:microsoft.com/office/officeart/2005/8/layout/cycle4#1"/>
    <dgm:cxn modelId="{C8590637-1BC4-4D33-B083-A775323EDE2A}" srcId="{B84E7EF1-F298-4B50-9BD4-556A41A97E57}" destId="{0DFE5A8E-21A3-4983-B9D5-B8BD9F2E3A51}" srcOrd="2" destOrd="0" parTransId="{5107C1AE-D6D8-49E5-B88B-DA7CB5093966}" sibTransId="{E6EFCACE-DA80-48F8-9905-A1C73FCC1ACF}"/>
    <dgm:cxn modelId="{CCBC373A-D225-4A23-A052-D24E5DD79DC8}" type="presOf" srcId="{1219F0AC-5B45-4BFB-88FE-8ACCDDBBCF39}" destId="{786B1D87-1FEA-4C5A-8D15-67A354590723}" srcOrd="0" destOrd="0" presId="urn:microsoft.com/office/officeart/2005/8/layout/cycle4#1"/>
    <dgm:cxn modelId="{6432053E-D8B0-4141-8A07-FAE11D052CBC}" type="presOf" srcId="{E74E1FED-C8E9-46B1-BE0B-65F5BAC051A3}" destId="{F7A0D3C9-C008-4E86-9DC0-D8C2CA4357DB}" srcOrd="1" destOrd="0" presId="urn:microsoft.com/office/officeart/2005/8/layout/cycle4#1"/>
    <dgm:cxn modelId="{3355605D-F8B5-417C-A401-57EE3DE070D4}" srcId="{32BE97AE-F4C6-419B-AB84-8DE2FB723BFB}" destId="{1219F0AC-5B45-4BFB-88FE-8ACCDDBBCF39}" srcOrd="0" destOrd="0" parTransId="{C8157EEB-F531-423F-A0B9-FCE6E03B982F}" sibTransId="{E8B2697B-98E7-4826-BB99-D6B68395A53B}"/>
    <dgm:cxn modelId="{A4D65660-5EEB-4F1C-95E6-7F62EDB612FE}" srcId="{36BBD013-44D8-47AE-8619-1B71F93D3F7E}" destId="{ED71FD0D-CD49-42C7-936A-771AC14A85E9}" srcOrd="3" destOrd="0" parTransId="{E75A0A30-6B23-4E53-804F-571B5852EA8F}" sibTransId="{3CF91008-EC53-46BD-92FD-38AEADCFF974}"/>
    <dgm:cxn modelId="{EDF3FE61-823C-4371-A798-3F5FCC0E6FCB}" type="presOf" srcId="{4C139C2E-9D9D-4950-9A14-5F4C7ECDA4C4}" destId="{D3C759B3-3231-412A-96F5-B040DB65812E}" srcOrd="0" destOrd="0" presId="urn:microsoft.com/office/officeart/2005/8/layout/cycle4#1"/>
    <dgm:cxn modelId="{370E6A63-E413-48FA-B213-7D00DC94CDBF}" type="presOf" srcId="{A947E80D-EA74-4926-8294-F4D593114643}" destId="{407643E4-2DCE-46B2-9E97-7FEE8D8A70C4}" srcOrd="1" destOrd="2" presId="urn:microsoft.com/office/officeart/2005/8/layout/cycle4#1"/>
    <dgm:cxn modelId="{263D6B64-1106-4DA3-B26B-EC9264D36577}" type="presOf" srcId="{ED71FD0D-CD49-42C7-936A-771AC14A85E9}" destId="{CC09F37B-5BBB-468B-A1D6-E11EA3202C1D}" srcOrd="0" destOrd="0" presId="urn:microsoft.com/office/officeart/2005/8/layout/cycle4#1"/>
    <dgm:cxn modelId="{2D83D56A-2486-4EF3-8FF3-A5C2535C46E8}" srcId="{36BBD013-44D8-47AE-8619-1B71F93D3F7E}" destId="{58DFA58A-9F27-4B4E-901D-42D4EDE1E3BF}" srcOrd="2" destOrd="0" parTransId="{2E5B768A-7BF6-42D7-BC1B-F46DFE27CA09}" sibTransId="{54E96A1D-B35B-45D4-B9EB-975C62A31798}"/>
    <dgm:cxn modelId="{6B02C24B-4F04-44DB-B566-64CE632A3682}" srcId="{ED71FD0D-CD49-42C7-936A-771AC14A85E9}" destId="{4C139C2E-9D9D-4950-9A14-5F4C7ECDA4C4}" srcOrd="0" destOrd="0" parTransId="{1FFB765E-8E10-43E3-8AF6-0143CD77E85F}" sibTransId="{879527BF-10C3-41D8-A476-FA9694FD56A2}"/>
    <dgm:cxn modelId="{CAF1384C-F359-426B-8E2C-96A1727E240F}" type="presOf" srcId="{32BE97AE-F4C6-419B-AB84-8DE2FB723BFB}" destId="{540BBBAB-CE15-4F1F-A14B-11EDF84F5462}" srcOrd="0" destOrd="0" presId="urn:microsoft.com/office/officeart/2005/8/layout/cycle4#1"/>
    <dgm:cxn modelId="{7478E64F-04D0-42AC-87D4-A50A354139A6}" srcId="{36BBD013-44D8-47AE-8619-1B71F93D3F7E}" destId="{B84E7EF1-F298-4B50-9BD4-556A41A97E57}" srcOrd="0" destOrd="0" parTransId="{7F5EB493-C437-4728-B718-A3AD7939A068}" sibTransId="{51C82569-3B92-4572-9D88-C6FC1D253D08}"/>
    <dgm:cxn modelId="{F2F69952-4959-4725-B69C-D93799676BBF}" type="presOf" srcId="{611D33C5-7192-4534-9FAD-CAEC7EDA0F44}" destId="{5FD1B0F4-194A-48EF-AC30-B4416D90269B}" srcOrd="1" destOrd="1" presId="urn:microsoft.com/office/officeart/2005/8/layout/cycle4#1"/>
    <dgm:cxn modelId="{87694253-568F-4CC8-A3F0-58BC902EA3A5}" type="presOf" srcId="{D3698870-8552-44E2-9A13-81B50F750ACC}" destId="{407643E4-2DCE-46B2-9E97-7FEE8D8A70C4}" srcOrd="1" destOrd="1" presId="urn:microsoft.com/office/officeart/2005/8/layout/cycle4#1"/>
    <dgm:cxn modelId="{542FAA55-CAD3-423D-8156-3B135325AF82}" srcId="{36BBD013-44D8-47AE-8619-1B71F93D3F7E}" destId="{32BE97AE-F4C6-419B-AB84-8DE2FB723BFB}" srcOrd="1" destOrd="0" parTransId="{3684A260-57E2-4173-92F2-DF267E176B71}" sibTransId="{509E6B8A-E5FD-44FA-AF9C-BECF7683DFE3}"/>
    <dgm:cxn modelId="{D77E6A7D-27D6-43D1-B607-DAC65F68DA20}" type="presOf" srcId="{1219F0AC-5B45-4BFB-88FE-8ACCDDBBCF39}" destId="{27B67561-A5A8-4E27-9878-2A0DBAF87D51}" srcOrd="1" destOrd="0" presId="urn:microsoft.com/office/officeart/2005/8/layout/cycle4#1"/>
    <dgm:cxn modelId="{849E737D-0003-4AD3-8DA9-5605F7E35F01}" srcId="{ED71FD0D-CD49-42C7-936A-771AC14A85E9}" destId="{D3698870-8552-44E2-9A13-81B50F750ACC}" srcOrd="1" destOrd="0" parTransId="{FABC948C-AAC2-4B12-9B4C-453EC457DF42}" sibTransId="{AE691624-7108-4A1B-AFCC-95D96D5AD0F5}"/>
    <dgm:cxn modelId="{BE079684-BF6C-4A0A-B2F8-97D2776E7512}" type="presOf" srcId="{36BBD013-44D8-47AE-8619-1B71F93D3F7E}" destId="{92AEEBAB-820C-4150-9449-672D2C2A0B35}" srcOrd="0" destOrd="0" presId="urn:microsoft.com/office/officeart/2005/8/layout/cycle4#1"/>
    <dgm:cxn modelId="{B1B95B88-36A6-490E-B6F8-DC989BF0E12B}" type="presOf" srcId="{58DFA58A-9F27-4B4E-901D-42D4EDE1E3BF}" destId="{E0A6A8CB-5537-48BA-A079-FC907CAB1C5E}" srcOrd="0" destOrd="0" presId="urn:microsoft.com/office/officeart/2005/8/layout/cycle4#1"/>
    <dgm:cxn modelId="{EAF7E588-145F-40AA-992B-BFA849323A96}" type="presOf" srcId="{DCB89D2A-9AC1-41B9-B6BD-6EAB331E98A6}" destId="{5FD1B0F4-194A-48EF-AC30-B4416D90269B}" srcOrd="1" destOrd="0" presId="urn:microsoft.com/office/officeart/2005/8/layout/cycle4#1"/>
    <dgm:cxn modelId="{F4178A8E-47C8-4BC5-8B53-C33C07F0FAD3}" type="presOf" srcId="{00B4ED09-46E2-4F7A-ADCB-1B918D2171D5}" destId="{F7A0D3C9-C008-4E86-9DC0-D8C2CA4357DB}" srcOrd="1" destOrd="1" presId="urn:microsoft.com/office/officeart/2005/8/layout/cycle4#1"/>
    <dgm:cxn modelId="{9F48EF91-26B6-4EDD-A892-6D0E891D5ADE}" type="presOf" srcId="{B84E7EF1-F298-4B50-9BD4-556A41A97E57}" destId="{4E60DD77-A419-47CC-936E-95C24B298958}" srcOrd="0" destOrd="0" presId="urn:microsoft.com/office/officeart/2005/8/layout/cycle4#1"/>
    <dgm:cxn modelId="{04361FB5-6C6D-48DC-B4DA-D443E79F72C4}" srcId="{B84E7EF1-F298-4B50-9BD4-556A41A97E57}" destId="{E74E1FED-C8E9-46B1-BE0B-65F5BAC051A3}" srcOrd="0" destOrd="0" parTransId="{5BA0A2D6-6A78-4DEE-9968-895484D98410}" sibTransId="{2B2D0553-590D-499A-9E2B-58238555897C}"/>
    <dgm:cxn modelId="{EBDF57B6-96CF-4375-9F64-D6FEA83A0849}" srcId="{B84E7EF1-F298-4B50-9BD4-556A41A97E57}" destId="{1E592F14-AA8E-4415-8DB4-CEE4261B0202}" srcOrd="4" destOrd="0" parTransId="{3BCBA73D-7274-48DA-9EB9-25DEE928DF10}" sibTransId="{6B08C174-8575-44E5-B3E3-C1D5F8BA77C5}"/>
    <dgm:cxn modelId="{BC0C0BBC-3AF6-4BAB-B80F-0263298711AF}" srcId="{B84E7EF1-F298-4B50-9BD4-556A41A97E57}" destId="{00B4ED09-46E2-4F7A-ADCB-1B918D2171D5}" srcOrd="1" destOrd="0" parTransId="{6C866527-C3B7-45D5-AB4B-AD593B243F59}" sibTransId="{B2C00DF3-2074-4C62-9EC7-20692056114E}"/>
    <dgm:cxn modelId="{C3880DCA-404E-4B95-8BF2-385C41A51F54}" type="presOf" srcId="{1E592F14-AA8E-4415-8DB4-CEE4261B0202}" destId="{C7AA0EC8-B6FE-4C94-B9F7-5DE7DA13CC41}" srcOrd="0" destOrd="4" presId="urn:microsoft.com/office/officeart/2005/8/layout/cycle4#1"/>
    <dgm:cxn modelId="{21E3B1CF-A618-49D1-95F8-E16F81C24C5E}" srcId="{58DFA58A-9F27-4B4E-901D-42D4EDE1E3BF}" destId="{611D33C5-7192-4534-9FAD-CAEC7EDA0F44}" srcOrd="1" destOrd="0" parTransId="{8CB110CC-ED69-4FB4-AF66-FB6E7A5B8190}" sibTransId="{5FCB121E-FCAB-44CE-A78F-8B2A71F3490F}"/>
    <dgm:cxn modelId="{DE3A21D2-FC40-4755-BFE4-84DCCAFDF3C6}" type="presOf" srcId="{0DFE5A8E-21A3-4983-B9D5-B8BD9F2E3A51}" destId="{C7AA0EC8-B6FE-4C94-B9F7-5DE7DA13CC41}" srcOrd="0" destOrd="2" presId="urn:microsoft.com/office/officeart/2005/8/layout/cycle4#1"/>
    <dgm:cxn modelId="{26FF4FF0-1A3C-4605-8292-EC194C541954}" srcId="{B84E7EF1-F298-4B50-9BD4-556A41A97E57}" destId="{1CB55021-190D-4FDA-9429-2F5CA72AAC23}" srcOrd="3" destOrd="0" parTransId="{9D6C6E0D-386C-40DD-A3AC-9D2C66177815}" sibTransId="{CB14C4BF-85AE-4DE3-8D02-164D89887F7C}"/>
    <dgm:cxn modelId="{AFB285F1-ABFF-4636-89F6-ECD3DBDEDC92}" type="presOf" srcId="{D3698870-8552-44E2-9A13-81B50F750ACC}" destId="{D3C759B3-3231-412A-96F5-B040DB65812E}" srcOrd="0" destOrd="1" presId="urn:microsoft.com/office/officeart/2005/8/layout/cycle4#1"/>
    <dgm:cxn modelId="{0310EDFD-45AD-4349-93FE-D08052AFFA4A}" type="presOf" srcId="{00B4ED09-46E2-4F7A-ADCB-1B918D2171D5}" destId="{C7AA0EC8-B6FE-4C94-B9F7-5DE7DA13CC41}" srcOrd="0" destOrd="1" presId="urn:microsoft.com/office/officeart/2005/8/layout/cycle4#1"/>
    <dgm:cxn modelId="{CEDD70FF-D89F-4F84-AB80-1A9BE53E179E}" type="presOf" srcId="{0DFE5A8E-21A3-4983-B9D5-B8BD9F2E3A51}" destId="{F7A0D3C9-C008-4E86-9DC0-D8C2CA4357DB}" srcOrd="1" destOrd="2" presId="urn:microsoft.com/office/officeart/2005/8/layout/cycle4#1"/>
    <dgm:cxn modelId="{0B0256ED-F4A4-4675-B068-D63AC31CB194}" type="presParOf" srcId="{92AEEBAB-820C-4150-9449-672D2C2A0B35}" destId="{535683FB-2382-405E-9C58-CCB99AE2E84E}" srcOrd="0" destOrd="0" presId="urn:microsoft.com/office/officeart/2005/8/layout/cycle4#1"/>
    <dgm:cxn modelId="{D8D0EF92-A1C7-49CA-B38D-2B39FE6455C2}" type="presParOf" srcId="{535683FB-2382-405E-9C58-CCB99AE2E84E}" destId="{1887E449-D853-4AE9-B578-2EE32298B653}" srcOrd="0" destOrd="0" presId="urn:microsoft.com/office/officeart/2005/8/layout/cycle4#1"/>
    <dgm:cxn modelId="{69E05250-E188-4700-89AF-76F8E2BF059A}" type="presParOf" srcId="{1887E449-D853-4AE9-B578-2EE32298B653}" destId="{C7AA0EC8-B6FE-4C94-B9F7-5DE7DA13CC41}" srcOrd="0" destOrd="0" presId="urn:microsoft.com/office/officeart/2005/8/layout/cycle4#1"/>
    <dgm:cxn modelId="{CF366F81-1F15-4EE2-883E-82864C6873BA}" type="presParOf" srcId="{1887E449-D853-4AE9-B578-2EE32298B653}" destId="{F7A0D3C9-C008-4E86-9DC0-D8C2CA4357DB}" srcOrd="1" destOrd="0" presId="urn:microsoft.com/office/officeart/2005/8/layout/cycle4#1"/>
    <dgm:cxn modelId="{BD7A0FE7-BEC7-4140-B3DC-0356151FD039}" type="presParOf" srcId="{535683FB-2382-405E-9C58-CCB99AE2E84E}" destId="{85C075D4-E2D2-436B-B739-F8548BE6C156}" srcOrd="1" destOrd="0" presId="urn:microsoft.com/office/officeart/2005/8/layout/cycle4#1"/>
    <dgm:cxn modelId="{D809EA1C-0DB0-4305-BDA6-E52E1A117DBD}" type="presParOf" srcId="{85C075D4-E2D2-436B-B739-F8548BE6C156}" destId="{786B1D87-1FEA-4C5A-8D15-67A354590723}" srcOrd="0" destOrd="0" presId="urn:microsoft.com/office/officeart/2005/8/layout/cycle4#1"/>
    <dgm:cxn modelId="{95D79010-0097-4CF0-B255-C4A9ECDB66B5}" type="presParOf" srcId="{85C075D4-E2D2-436B-B739-F8548BE6C156}" destId="{27B67561-A5A8-4E27-9878-2A0DBAF87D51}" srcOrd="1" destOrd="0" presId="urn:microsoft.com/office/officeart/2005/8/layout/cycle4#1"/>
    <dgm:cxn modelId="{94A094AD-0585-4648-857A-356A18DDBDA0}" type="presParOf" srcId="{535683FB-2382-405E-9C58-CCB99AE2E84E}" destId="{32FE7EE1-C3B8-493D-84DA-150F20E04A2B}" srcOrd="2" destOrd="0" presId="urn:microsoft.com/office/officeart/2005/8/layout/cycle4#1"/>
    <dgm:cxn modelId="{8298D619-38F7-4FC8-9A18-50F7CD4301D4}" type="presParOf" srcId="{32FE7EE1-C3B8-493D-84DA-150F20E04A2B}" destId="{008ABFA7-58EB-408D-941C-8CB01909F0A3}" srcOrd="0" destOrd="0" presId="urn:microsoft.com/office/officeart/2005/8/layout/cycle4#1"/>
    <dgm:cxn modelId="{BABFF862-53EB-443B-8781-6D4986BC1A06}" type="presParOf" srcId="{32FE7EE1-C3B8-493D-84DA-150F20E04A2B}" destId="{5FD1B0F4-194A-48EF-AC30-B4416D90269B}" srcOrd="1" destOrd="0" presId="urn:microsoft.com/office/officeart/2005/8/layout/cycle4#1"/>
    <dgm:cxn modelId="{3BF82757-BCA9-4D7E-A6FC-2107C922C510}" type="presParOf" srcId="{535683FB-2382-405E-9C58-CCB99AE2E84E}" destId="{DD514CF0-A0BA-47E7-9DB8-BBB38AA4DA9A}" srcOrd="3" destOrd="0" presId="urn:microsoft.com/office/officeart/2005/8/layout/cycle4#1"/>
    <dgm:cxn modelId="{53479E81-CB1B-409C-BCD8-E79E441B20BB}" type="presParOf" srcId="{DD514CF0-A0BA-47E7-9DB8-BBB38AA4DA9A}" destId="{D3C759B3-3231-412A-96F5-B040DB65812E}" srcOrd="0" destOrd="0" presId="urn:microsoft.com/office/officeart/2005/8/layout/cycle4#1"/>
    <dgm:cxn modelId="{643C7BC9-E818-47CD-957E-678D1D496616}" type="presParOf" srcId="{DD514CF0-A0BA-47E7-9DB8-BBB38AA4DA9A}" destId="{407643E4-2DCE-46B2-9E97-7FEE8D8A70C4}" srcOrd="1" destOrd="0" presId="urn:microsoft.com/office/officeart/2005/8/layout/cycle4#1"/>
    <dgm:cxn modelId="{E7639334-5A7C-45A0-ABAE-BBD6BBEEE4B4}" type="presParOf" srcId="{535683FB-2382-405E-9C58-CCB99AE2E84E}" destId="{D25FC66F-2443-4A86-9A69-7DCA66DFB9B1}" srcOrd="4" destOrd="0" presId="urn:microsoft.com/office/officeart/2005/8/layout/cycle4#1"/>
    <dgm:cxn modelId="{384B8862-ED6F-4CA0-BF7F-D0BE65CF74D2}" type="presParOf" srcId="{92AEEBAB-820C-4150-9449-672D2C2A0B35}" destId="{11C0DB57-1627-466F-9841-50ED8484FC44}" srcOrd="1" destOrd="0" presId="urn:microsoft.com/office/officeart/2005/8/layout/cycle4#1"/>
    <dgm:cxn modelId="{2CBE984A-D05D-410C-A679-FF1DB90DD18E}" type="presParOf" srcId="{11C0DB57-1627-466F-9841-50ED8484FC44}" destId="{4E60DD77-A419-47CC-936E-95C24B298958}" srcOrd="0" destOrd="0" presId="urn:microsoft.com/office/officeart/2005/8/layout/cycle4#1"/>
    <dgm:cxn modelId="{1FE36218-0FFC-4C70-8247-4C177A1BAF5C}" type="presParOf" srcId="{11C0DB57-1627-466F-9841-50ED8484FC44}" destId="{540BBBAB-CE15-4F1F-A14B-11EDF84F5462}" srcOrd="1" destOrd="0" presId="urn:microsoft.com/office/officeart/2005/8/layout/cycle4#1"/>
    <dgm:cxn modelId="{5FF2372A-C3D6-4E9B-8C61-94BA49500F67}" type="presParOf" srcId="{11C0DB57-1627-466F-9841-50ED8484FC44}" destId="{E0A6A8CB-5537-48BA-A079-FC907CAB1C5E}" srcOrd="2" destOrd="0" presId="urn:microsoft.com/office/officeart/2005/8/layout/cycle4#1"/>
    <dgm:cxn modelId="{5BD7654A-9709-41F9-AF84-6BECB4DA140F}" type="presParOf" srcId="{11C0DB57-1627-466F-9841-50ED8484FC44}" destId="{CC09F37B-5BBB-468B-A1D6-E11EA3202C1D}" srcOrd="3" destOrd="0" presId="urn:microsoft.com/office/officeart/2005/8/layout/cycle4#1"/>
    <dgm:cxn modelId="{A92FCB99-3DC7-4030-8229-B2FF4EDC0ECB}" type="presParOf" srcId="{11C0DB57-1627-466F-9841-50ED8484FC44}" destId="{7CCE6045-960D-4B66-A1B2-EEF8059946B7}" srcOrd="4" destOrd="0" presId="urn:microsoft.com/office/officeart/2005/8/layout/cycle4#1"/>
    <dgm:cxn modelId="{162619D1-02D7-4F0A-96B2-C1BDF480D153}" type="presParOf" srcId="{92AEEBAB-820C-4150-9449-672D2C2A0B35}" destId="{1AD59057-3C66-4AD2-9BB7-768D14071CEA}" srcOrd="2" destOrd="0" presId="urn:microsoft.com/office/officeart/2005/8/layout/cycle4#1"/>
    <dgm:cxn modelId="{ACA769D3-C518-4B98-B0B9-43BE8E049360}" type="presParOf" srcId="{92AEEBAB-820C-4150-9449-672D2C2A0B35}" destId="{74DE5B93-0E52-4088-B817-EFF7AFC0AF0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7ECF4D-0F1C-470D-A254-1342DFB41A6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AA41B4-19E1-4E91-BC7F-DA3D0E4250F3}">
      <dgm:prSet phldrT="[文字]"/>
      <dgm:spPr/>
      <dgm:t>
        <a:bodyPr/>
        <a:lstStyle/>
        <a:p>
          <a:r>
            <a:rPr lang="zh-TW" altLang="en-US" dirty="0"/>
            <a:t>圖片</a:t>
          </a:r>
          <a:r>
            <a:rPr lang="en-US" altLang="zh-TW" dirty="0"/>
            <a:t>/</a:t>
          </a:r>
          <a:r>
            <a:rPr lang="zh-TW" altLang="en-US" dirty="0"/>
            <a:t>表格</a:t>
          </a:r>
        </a:p>
      </dgm:t>
    </dgm:pt>
    <dgm:pt modelId="{59D26D9D-67DB-4F35-927F-829B20A07E87}" type="parTrans" cxnId="{3AFF2AB5-8473-4B38-9358-0B0422DB0220}">
      <dgm:prSet/>
      <dgm:spPr/>
      <dgm:t>
        <a:bodyPr/>
        <a:lstStyle/>
        <a:p>
          <a:endParaRPr lang="zh-TW" altLang="en-US"/>
        </a:p>
      </dgm:t>
    </dgm:pt>
    <dgm:pt modelId="{1CBF3B00-E780-49A5-A7FB-2A75C699667E}" type="sibTrans" cxnId="{3AFF2AB5-8473-4B38-9358-0B0422DB0220}">
      <dgm:prSet/>
      <dgm:spPr/>
      <dgm:t>
        <a:bodyPr/>
        <a:lstStyle/>
        <a:p>
          <a:endParaRPr lang="zh-TW" altLang="en-US"/>
        </a:p>
      </dgm:t>
    </dgm:pt>
    <dgm:pt modelId="{95628FDD-90E9-4A01-83C0-EACE06F1F95A}">
      <dgm:prSet phldrT="[文字]"/>
      <dgm:spPr/>
      <dgm:t>
        <a:bodyPr/>
        <a:lstStyle/>
        <a:p>
          <a:r>
            <a:rPr lang="zh-TW" altLang="en-US" dirty="0"/>
            <a:t>圖片 </a:t>
          </a:r>
          <a:r>
            <a:rPr lang="en-US" altLang="zh-TW" dirty="0"/>
            <a:t>&gt; </a:t>
          </a:r>
          <a:r>
            <a:rPr lang="zh-TW" altLang="en-US" dirty="0"/>
            <a:t>表格 </a:t>
          </a:r>
          <a:r>
            <a:rPr lang="en-US" altLang="zh-TW" dirty="0"/>
            <a:t>&gt;</a:t>
          </a:r>
          <a:r>
            <a:rPr lang="zh-TW" altLang="en-US" dirty="0"/>
            <a:t>文字</a:t>
          </a:r>
        </a:p>
      </dgm:t>
    </dgm:pt>
    <dgm:pt modelId="{0FFB872F-46A9-4336-B9FD-15A5C6102B2D}" type="parTrans" cxnId="{53F8D0C0-389E-437F-8FB7-D8F40A610047}">
      <dgm:prSet/>
      <dgm:spPr/>
      <dgm:t>
        <a:bodyPr/>
        <a:lstStyle/>
        <a:p>
          <a:endParaRPr lang="zh-TW" altLang="en-US"/>
        </a:p>
      </dgm:t>
    </dgm:pt>
    <dgm:pt modelId="{C9D18406-5182-436B-83BE-71131C858544}" type="sibTrans" cxnId="{53F8D0C0-389E-437F-8FB7-D8F40A610047}">
      <dgm:prSet/>
      <dgm:spPr/>
      <dgm:t>
        <a:bodyPr/>
        <a:lstStyle/>
        <a:p>
          <a:endParaRPr lang="zh-TW" altLang="en-US"/>
        </a:p>
      </dgm:t>
    </dgm:pt>
    <dgm:pt modelId="{6A56BC2C-49AF-4E81-AF40-EDE84B31496D}">
      <dgm:prSet phldrT="[文字]"/>
      <dgm:spPr/>
      <dgm:t>
        <a:bodyPr/>
        <a:lstStyle/>
        <a:p>
          <a:r>
            <a:rPr lang="zh-TW" altLang="en-US" dirty="0"/>
            <a:t>增加視覺焦點</a:t>
          </a:r>
        </a:p>
      </dgm:t>
    </dgm:pt>
    <dgm:pt modelId="{3FF72E7D-4BFB-43A7-8276-216B458724F2}" type="parTrans" cxnId="{A4933DE7-721D-4F87-8C12-B1AC90B9AC13}">
      <dgm:prSet/>
      <dgm:spPr/>
      <dgm:t>
        <a:bodyPr/>
        <a:lstStyle/>
        <a:p>
          <a:endParaRPr lang="zh-TW" altLang="en-US"/>
        </a:p>
      </dgm:t>
    </dgm:pt>
    <dgm:pt modelId="{9040BF61-C9BA-40B2-A214-C5FFE8C265EE}" type="sibTrans" cxnId="{A4933DE7-721D-4F87-8C12-B1AC90B9AC13}">
      <dgm:prSet/>
      <dgm:spPr/>
      <dgm:t>
        <a:bodyPr/>
        <a:lstStyle/>
        <a:p>
          <a:endParaRPr lang="zh-TW" altLang="en-US"/>
        </a:p>
      </dgm:t>
    </dgm:pt>
    <dgm:pt modelId="{D177A529-5501-4A7B-937B-C5412A849D1D}">
      <dgm:prSet phldrT="[文字]"/>
      <dgm:spPr/>
      <dgm:t>
        <a:bodyPr/>
        <a:lstStyle/>
        <a:p>
          <a:r>
            <a:rPr lang="zh-TW" altLang="en-US" dirty="0"/>
            <a:t>動態效果</a:t>
          </a:r>
        </a:p>
      </dgm:t>
    </dgm:pt>
    <dgm:pt modelId="{76E447BE-C40C-4700-99C0-8F37B994C555}" type="parTrans" cxnId="{259E4C1F-A2BC-4080-A678-0D940618BDFB}">
      <dgm:prSet/>
      <dgm:spPr/>
      <dgm:t>
        <a:bodyPr/>
        <a:lstStyle/>
        <a:p>
          <a:endParaRPr lang="zh-TW" altLang="en-US"/>
        </a:p>
      </dgm:t>
    </dgm:pt>
    <dgm:pt modelId="{CED6E70A-2E86-4223-96F2-115B08075A9C}" type="sibTrans" cxnId="{259E4C1F-A2BC-4080-A678-0D940618BDFB}">
      <dgm:prSet/>
      <dgm:spPr/>
      <dgm:t>
        <a:bodyPr/>
        <a:lstStyle/>
        <a:p>
          <a:endParaRPr lang="zh-TW" altLang="en-US"/>
        </a:p>
      </dgm:t>
    </dgm:pt>
    <dgm:pt modelId="{08A18803-2617-468E-8B5C-11453A1DB139}">
      <dgm:prSet phldrT="[文字]"/>
      <dgm:spPr/>
      <dgm:t>
        <a:bodyPr/>
        <a:lstStyle/>
        <a:p>
          <a:r>
            <a:rPr lang="zh-TW" altLang="en-US" dirty="0"/>
            <a:t>增加生動趣味性</a:t>
          </a:r>
        </a:p>
      </dgm:t>
    </dgm:pt>
    <dgm:pt modelId="{86DB5826-AD62-44B7-A989-6BDFEB3B338D}" type="parTrans" cxnId="{F8D1A17C-BFAA-41EE-B71C-B08A6D3FC63C}">
      <dgm:prSet/>
      <dgm:spPr/>
      <dgm:t>
        <a:bodyPr/>
        <a:lstStyle/>
        <a:p>
          <a:endParaRPr lang="zh-TW" altLang="en-US"/>
        </a:p>
      </dgm:t>
    </dgm:pt>
    <dgm:pt modelId="{A378527C-F3C7-4C48-B242-51C757FD8EF4}" type="sibTrans" cxnId="{F8D1A17C-BFAA-41EE-B71C-B08A6D3FC63C}">
      <dgm:prSet/>
      <dgm:spPr/>
      <dgm:t>
        <a:bodyPr/>
        <a:lstStyle/>
        <a:p>
          <a:endParaRPr lang="zh-TW" altLang="en-US"/>
        </a:p>
      </dgm:t>
    </dgm:pt>
    <dgm:pt modelId="{485D9A8C-C11B-407B-B463-6C62B1901259}">
      <dgm:prSet phldrT="[文字]"/>
      <dgm:spPr/>
      <dgm:t>
        <a:bodyPr/>
        <a:lstStyle/>
        <a:p>
          <a:r>
            <a:rPr lang="zh-TW" altLang="en-US" dirty="0"/>
            <a:t>一張投影片不要超過三種</a:t>
          </a:r>
        </a:p>
      </dgm:t>
    </dgm:pt>
    <dgm:pt modelId="{09056DF9-C2C9-414A-9E3D-10B3D62DD46F}" type="parTrans" cxnId="{AEC1541D-6900-4707-9530-B578338AD97C}">
      <dgm:prSet/>
      <dgm:spPr/>
      <dgm:t>
        <a:bodyPr/>
        <a:lstStyle/>
        <a:p>
          <a:endParaRPr lang="zh-TW" altLang="en-US"/>
        </a:p>
      </dgm:t>
    </dgm:pt>
    <dgm:pt modelId="{E5414112-AF44-4F51-AE19-4A62366D829D}" type="sibTrans" cxnId="{AEC1541D-6900-4707-9530-B578338AD97C}">
      <dgm:prSet/>
      <dgm:spPr/>
      <dgm:t>
        <a:bodyPr/>
        <a:lstStyle/>
        <a:p>
          <a:endParaRPr lang="zh-TW" altLang="en-US"/>
        </a:p>
      </dgm:t>
    </dgm:pt>
    <dgm:pt modelId="{FC72F564-A8CC-49CB-9756-25168D16C72B}">
      <dgm:prSet phldrT="[文字]"/>
      <dgm:spPr/>
      <dgm:t>
        <a:bodyPr/>
        <a:lstStyle/>
        <a:p>
          <a:r>
            <a:rPr lang="zh-TW" altLang="en-US" dirty="0"/>
            <a:t>色彩</a:t>
          </a:r>
        </a:p>
      </dgm:t>
    </dgm:pt>
    <dgm:pt modelId="{86C685D2-3A39-4CFE-8F6C-5CEF21858935}" type="parTrans" cxnId="{3602ECA3-D06B-47EF-8AF3-427A8EE4C5B6}">
      <dgm:prSet/>
      <dgm:spPr/>
      <dgm:t>
        <a:bodyPr/>
        <a:lstStyle/>
        <a:p>
          <a:endParaRPr lang="zh-TW" altLang="en-US"/>
        </a:p>
      </dgm:t>
    </dgm:pt>
    <dgm:pt modelId="{32A409AF-BB25-42F1-B11F-6E7C707266FB}" type="sibTrans" cxnId="{3602ECA3-D06B-47EF-8AF3-427A8EE4C5B6}">
      <dgm:prSet/>
      <dgm:spPr/>
      <dgm:t>
        <a:bodyPr/>
        <a:lstStyle/>
        <a:p>
          <a:endParaRPr lang="zh-TW" altLang="en-US"/>
        </a:p>
      </dgm:t>
    </dgm:pt>
    <dgm:pt modelId="{1B7A2ABA-E217-4F8E-8D21-69323BFDA550}">
      <dgm:prSet phldrT="[文字]"/>
      <dgm:spPr/>
      <dgm:t>
        <a:bodyPr/>
        <a:lstStyle/>
        <a:p>
          <a:r>
            <a:rPr lang="zh-TW" altLang="en-US" dirty="0"/>
            <a:t>整體色彩一致性</a:t>
          </a:r>
        </a:p>
      </dgm:t>
    </dgm:pt>
    <dgm:pt modelId="{1EB944ED-BFF7-4868-B3A9-3B24BF2863B0}" type="parTrans" cxnId="{69A1C6E6-1B20-41AD-9259-9872755DCA58}">
      <dgm:prSet/>
      <dgm:spPr/>
      <dgm:t>
        <a:bodyPr/>
        <a:lstStyle/>
        <a:p>
          <a:endParaRPr lang="zh-TW" altLang="en-US"/>
        </a:p>
      </dgm:t>
    </dgm:pt>
    <dgm:pt modelId="{09D96A3B-95D2-493C-A321-2FC49B2100CA}" type="sibTrans" cxnId="{69A1C6E6-1B20-41AD-9259-9872755DCA58}">
      <dgm:prSet/>
      <dgm:spPr/>
      <dgm:t>
        <a:bodyPr/>
        <a:lstStyle/>
        <a:p>
          <a:endParaRPr lang="zh-TW" altLang="en-US"/>
        </a:p>
      </dgm:t>
    </dgm:pt>
    <dgm:pt modelId="{77982ADD-7DCA-405A-99A3-08F8F5FBA961}">
      <dgm:prSet phldrT="[文字]"/>
      <dgm:spPr/>
      <dgm:t>
        <a:bodyPr/>
        <a:lstStyle/>
        <a:p>
          <a:r>
            <a:rPr lang="zh-TW" altLang="en-US" dirty="0"/>
            <a:t>內容色彩不過多</a:t>
          </a:r>
        </a:p>
      </dgm:t>
    </dgm:pt>
    <dgm:pt modelId="{9766A008-F16F-4441-8EE1-4C09A18E55CC}" type="parTrans" cxnId="{664B36DD-F5FC-41E2-B8BB-727C0586D998}">
      <dgm:prSet/>
      <dgm:spPr/>
      <dgm:t>
        <a:bodyPr/>
        <a:lstStyle/>
        <a:p>
          <a:endParaRPr lang="zh-TW" altLang="en-US"/>
        </a:p>
      </dgm:t>
    </dgm:pt>
    <dgm:pt modelId="{3C2D2648-AAEF-4CC4-B23B-909AF88BDB7B}" type="sibTrans" cxnId="{664B36DD-F5FC-41E2-B8BB-727C0586D998}">
      <dgm:prSet/>
      <dgm:spPr/>
      <dgm:t>
        <a:bodyPr/>
        <a:lstStyle/>
        <a:p>
          <a:endParaRPr lang="zh-TW" altLang="en-US"/>
        </a:p>
      </dgm:t>
    </dgm:pt>
    <dgm:pt modelId="{63D4D98C-7C61-4DD3-A362-E63EB9C4B1EF}" type="pres">
      <dgm:prSet presAssocID="{A97ECF4D-0F1C-470D-A254-1342DFB41A6E}" presName="Name0" presStyleCnt="0">
        <dgm:presLayoutVars>
          <dgm:dir/>
          <dgm:animLvl val="lvl"/>
          <dgm:resizeHandles val="exact"/>
        </dgm:presLayoutVars>
      </dgm:prSet>
      <dgm:spPr/>
    </dgm:pt>
    <dgm:pt modelId="{C2A6777B-775F-400C-A26E-212AFD3A4F93}" type="pres">
      <dgm:prSet presAssocID="{BAAA41B4-19E1-4E91-BC7F-DA3D0E4250F3}" presName="linNode" presStyleCnt="0"/>
      <dgm:spPr/>
    </dgm:pt>
    <dgm:pt modelId="{167861D9-5B3B-4781-B2E4-E6C1079B7EAF}" type="pres">
      <dgm:prSet presAssocID="{BAAA41B4-19E1-4E91-BC7F-DA3D0E4250F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246D77-A2E4-49BC-BB06-16CB6537361D}" type="pres">
      <dgm:prSet presAssocID="{BAAA41B4-19E1-4E91-BC7F-DA3D0E4250F3}" presName="descendantText" presStyleLbl="alignAccFollowNode1" presStyleIdx="0" presStyleCnt="3">
        <dgm:presLayoutVars>
          <dgm:bulletEnabled val="1"/>
        </dgm:presLayoutVars>
      </dgm:prSet>
      <dgm:spPr/>
    </dgm:pt>
    <dgm:pt modelId="{649A87B6-8365-4DC4-B4F1-AFB2CFBADB18}" type="pres">
      <dgm:prSet presAssocID="{1CBF3B00-E780-49A5-A7FB-2A75C699667E}" presName="sp" presStyleCnt="0"/>
      <dgm:spPr/>
    </dgm:pt>
    <dgm:pt modelId="{4BBC98F2-7B48-4186-9DCF-3FEAFAD96CBC}" type="pres">
      <dgm:prSet presAssocID="{D177A529-5501-4A7B-937B-C5412A849D1D}" presName="linNode" presStyleCnt="0"/>
      <dgm:spPr/>
    </dgm:pt>
    <dgm:pt modelId="{B15C2D75-673D-4D96-8BBD-9E225F98F2DF}" type="pres">
      <dgm:prSet presAssocID="{D177A529-5501-4A7B-937B-C5412A849D1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D86802C-559C-4F1E-A366-64B4D141C278}" type="pres">
      <dgm:prSet presAssocID="{D177A529-5501-4A7B-937B-C5412A849D1D}" presName="descendantText" presStyleLbl="alignAccFollowNode1" presStyleIdx="1" presStyleCnt="3">
        <dgm:presLayoutVars>
          <dgm:bulletEnabled val="1"/>
        </dgm:presLayoutVars>
      </dgm:prSet>
      <dgm:spPr/>
    </dgm:pt>
    <dgm:pt modelId="{E8C23C8E-B7B5-4377-A856-5942D0BB2F40}" type="pres">
      <dgm:prSet presAssocID="{CED6E70A-2E86-4223-96F2-115B08075A9C}" presName="sp" presStyleCnt="0"/>
      <dgm:spPr/>
    </dgm:pt>
    <dgm:pt modelId="{B19E59EF-8D17-4838-9DC0-CCB73835A394}" type="pres">
      <dgm:prSet presAssocID="{FC72F564-A8CC-49CB-9756-25168D16C72B}" presName="linNode" presStyleCnt="0"/>
      <dgm:spPr/>
    </dgm:pt>
    <dgm:pt modelId="{C7470C5B-FF4C-4751-AE42-C4675112FBA0}" type="pres">
      <dgm:prSet presAssocID="{FC72F564-A8CC-49CB-9756-25168D16C72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E81B354-54DE-4ACF-B5C1-732DBF278B14}" type="pres">
      <dgm:prSet presAssocID="{FC72F564-A8CC-49CB-9756-25168D16C72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75ED1A-1AAC-4575-9580-31E299706606}" type="presOf" srcId="{A97ECF4D-0F1C-470D-A254-1342DFB41A6E}" destId="{63D4D98C-7C61-4DD3-A362-E63EB9C4B1EF}" srcOrd="0" destOrd="0" presId="urn:microsoft.com/office/officeart/2005/8/layout/vList5"/>
    <dgm:cxn modelId="{AEC1541D-6900-4707-9530-B578338AD97C}" srcId="{D177A529-5501-4A7B-937B-C5412A849D1D}" destId="{485D9A8C-C11B-407B-B463-6C62B1901259}" srcOrd="1" destOrd="0" parTransId="{09056DF9-C2C9-414A-9E3D-10B3D62DD46F}" sibTransId="{E5414112-AF44-4F51-AE19-4A62366D829D}"/>
    <dgm:cxn modelId="{259E4C1F-A2BC-4080-A678-0D940618BDFB}" srcId="{A97ECF4D-0F1C-470D-A254-1342DFB41A6E}" destId="{D177A529-5501-4A7B-937B-C5412A849D1D}" srcOrd="1" destOrd="0" parTransId="{76E447BE-C40C-4700-99C0-8F37B994C555}" sibTransId="{CED6E70A-2E86-4223-96F2-115B08075A9C}"/>
    <dgm:cxn modelId="{D244E82A-2C96-4EDE-AA4D-D0E30E8AC7D4}" type="presOf" srcId="{6A56BC2C-49AF-4E81-AF40-EDE84B31496D}" destId="{7F246D77-A2E4-49BC-BB06-16CB6537361D}" srcOrd="0" destOrd="1" presId="urn:microsoft.com/office/officeart/2005/8/layout/vList5"/>
    <dgm:cxn modelId="{6E3FA12C-AA2D-4F78-8A2C-97CA551D6088}" type="presOf" srcId="{D177A529-5501-4A7B-937B-C5412A849D1D}" destId="{B15C2D75-673D-4D96-8BBD-9E225F98F2DF}" srcOrd="0" destOrd="0" presId="urn:microsoft.com/office/officeart/2005/8/layout/vList5"/>
    <dgm:cxn modelId="{3F89736D-30E7-4B2F-8037-C78BCFBBCE59}" type="presOf" srcId="{95628FDD-90E9-4A01-83C0-EACE06F1F95A}" destId="{7F246D77-A2E4-49BC-BB06-16CB6537361D}" srcOrd="0" destOrd="0" presId="urn:microsoft.com/office/officeart/2005/8/layout/vList5"/>
    <dgm:cxn modelId="{B8EDDA54-54F7-461B-A1AE-B7E997273D01}" type="presOf" srcId="{485D9A8C-C11B-407B-B463-6C62B1901259}" destId="{3D86802C-559C-4F1E-A366-64B4D141C278}" srcOrd="0" destOrd="1" presId="urn:microsoft.com/office/officeart/2005/8/layout/vList5"/>
    <dgm:cxn modelId="{5A9DBD59-489A-4500-AF40-50D7246790FA}" type="presOf" srcId="{77982ADD-7DCA-405A-99A3-08F8F5FBA961}" destId="{6E81B354-54DE-4ACF-B5C1-732DBF278B14}" srcOrd="0" destOrd="1" presId="urn:microsoft.com/office/officeart/2005/8/layout/vList5"/>
    <dgm:cxn modelId="{D461577B-78E4-4E4E-89F1-DDDFE3731317}" type="presOf" srcId="{08A18803-2617-468E-8B5C-11453A1DB139}" destId="{3D86802C-559C-4F1E-A366-64B4D141C278}" srcOrd="0" destOrd="0" presId="urn:microsoft.com/office/officeart/2005/8/layout/vList5"/>
    <dgm:cxn modelId="{F8D1A17C-BFAA-41EE-B71C-B08A6D3FC63C}" srcId="{D177A529-5501-4A7B-937B-C5412A849D1D}" destId="{08A18803-2617-468E-8B5C-11453A1DB139}" srcOrd="0" destOrd="0" parTransId="{86DB5826-AD62-44B7-A989-6BDFEB3B338D}" sibTransId="{A378527C-F3C7-4C48-B242-51C757FD8EF4}"/>
    <dgm:cxn modelId="{40920F99-8A29-4A95-B1B6-0B7BE097A459}" type="presOf" srcId="{1B7A2ABA-E217-4F8E-8D21-69323BFDA550}" destId="{6E81B354-54DE-4ACF-B5C1-732DBF278B14}" srcOrd="0" destOrd="0" presId="urn:microsoft.com/office/officeart/2005/8/layout/vList5"/>
    <dgm:cxn modelId="{3602ECA3-D06B-47EF-8AF3-427A8EE4C5B6}" srcId="{A97ECF4D-0F1C-470D-A254-1342DFB41A6E}" destId="{FC72F564-A8CC-49CB-9756-25168D16C72B}" srcOrd="2" destOrd="0" parTransId="{86C685D2-3A39-4CFE-8F6C-5CEF21858935}" sibTransId="{32A409AF-BB25-42F1-B11F-6E7C707266FB}"/>
    <dgm:cxn modelId="{E6307DAE-5F1E-4A84-9A38-96BF85AE8FED}" type="presOf" srcId="{FC72F564-A8CC-49CB-9756-25168D16C72B}" destId="{C7470C5B-FF4C-4751-AE42-C4675112FBA0}" srcOrd="0" destOrd="0" presId="urn:microsoft.com/office/officeart/2005/8/layout/vList5"/>
    <dgm:cxn modelId="{3AFF2AB5-8473-4B38-9358-0B0422DB0220}" srcId="{A97ECF4D-0F1C-470D-A254-1342DFB41A6E}" destId="{BAAA41B4-19E1-4E91-BC7F-DA3D0E4250F3}" srcOrd="0" destOrd="0" parTransId="{59D26D9D-67DB-4F35-927F-829B20A07E87}" sibTransId="{1CBF3B00-E780-49A5-A7FB-2A75C699667E}"/>
    <dgm:cxn modelId="{3D0648BE-E9D1-45BE-8B71-2753EED8B9CE}" type="presOf" srcId="{BAAA41B4-19E1-4E91-BC7F-DA3D0E4250F3}" destId="{167861D9-5B3B-4781-B2E4-E6C1079B7EAF}" srcOrd="0" destOrd="0" presId="urn:microsoft.com/office/officeart/2005/8/layout/vList5"/>
    <dgm:cxn modelId="{53F8D0C0-389E-437F-8FB7-D8F40A610047}" srcId="{BAAA41B4-19E1-4E91-BC7F-DA3D0E4250F3}" destId="{95628FDD-90E9-4A01-83C0-EACE06F1F95A}" srcOrd="0" destOrd="0" parTransId="{0FFB872F-46A9-4336-B9FD-15A5C6102B2D}" sibTransId="{C9D18406-5182-436B-83BE-71131C858544}"/>
    <dgm:cxn modelId="{664B36DD-F5FC-41E2-B8BB-727C0586D998}" srcId="{FC72F564-A8CC-49CB-9756-25168D16C72B}" destId="{77982ADD-7DCA-405A-99A3-08F8F5FBA961}" srcOrd="1" destOrd="0" parTransId="{9766A008-F16F-4441-8EE1-4C09A18E55CC}" sibTransId="{3C2D2648-AAEF-4CC4-B23B-909AF88BDB7B}"/>
    <dgm:cxn modelId="{69A1C6E6-1B20-41AD-9259-9872755DCA58}" srcId="{FC72F564-A8CC-49CB-9756-25168D16C72B}" destId="{1B7A2ABA-E217-4F8E-8D21-69323BFDA550}" srcOrd="0" destOrd="0" parTransId="{1EB944ED-BFF7-4868-B3A9-3B24BF2863B0}" sibTransId="{09D96A3B-95D2-493C-A321-2FC49B2100CA}"/>
    <dgm:cxn modelId="{A4933DE7-721D-4F87-8C12-B1AC90B9AC13}" srcId="{BAAA41B4-19E1-4E91-BC7F-DA3D0E4250F3}" destId="{6A56BC2C-49AF-4E81-AF40-EDE84B31496D}" srcOrd="1" destOrd="0" parTransId="{3FF72E7D-4BFB-43A7-8276-216B458724F2}" sibTransId="{9040BF61-C9BA-40B2-A214-C5FFE8C265EE}"/>
    <dgm:cxn modelId="{F96EFADE-92CF-48DF-9BF6-3D623C78E72D}" type="presParOf" srcId="{63D4D98C-7C61-4DD3-A362-E63EB9C4B1EF}" destId="{C2A6777B-775F-400C-A26E-212AFD3A4F93}" srcOrd="0" destOrd="0" presId="urn:microsoft.com/office/officeart/2005/8/layout/vList5"/>
    <dgm:cxn modelId="{7CEEFCAC-693B-45C2-BAB6-240B8A48F0F4}" type="presParOf" srcId="{C2A6777B-775F-400C-A26E-212AFD3A4F93}" destId="{167861D9-5B3B-4781-B2E4-E6C1079B7EAF}" srcOrd="0" destOrd="0" presId="urn:microsoft.com/office/officeart/2005/8/layout/vList5"/>
    <dgm:cxn modelId="{906EAD3B-EBA2-49CC-9368-ED31D5B84DB0}" type="presParOf" srcId="{C2A6777B-775F-400C-A26E-212AFD3A4F93}" destId="{7F246D77-A2E4-49BC-BB06-16CB6537361D}" srcOrd="1" destOrd="0" presId="urn:microsoft.com/office/officeart/2005/8/layout/vList5"/>
    <dgm:cxn modelId="{32FF4C39-29EE-4A59-90D1-495462FD294B}" type="presParOf" srcId="{63D4D98C-7C61-4DD3-A362-E63EB9C4B1EF}" destId="{649A87B6-8365-4DC4-B4F1-AFB2CFBADB18}" srcOrd="1" destOrd="0" presId="urn:microsoft.com/office/officeart/2005/8/layout/vList5"/>
    <dgm:cxn modelId="{C04169B7-A927-4D34-87BE-2CBD9EAD00F2}" type="presParOf" srcId="{63D4D98C-7C61-4DD3-A362-E63EB9C4B1EF}" destId="{4BBC98F2-7B48-4186-9DCF-3FEAFAD96CBC}" srcOrd="2" destOrd="0" presId="urn:microsoft.com/office/officeart/2005/8/layout/vList5"/>
    <dgm:cxn modelId="{2F6E81A1-F2AF-4DDA-9246-6293E7C853BF}" type="presParOf" srcId="{4BBC98F2-7B48-4186-9DCF-3FEAFAD96CBC}" destId="{B15C2D75-673D-4D96-8BBD-9E225F98F2DF}" srcOrd="0" destOrd="0" presId="urn:microsoft.com/office/officeart/2005/8/layout/vList5"/>
    <dgm:cxn modelId="{57042D5D-1A70-4286-89D6-5F6D501C1295}" type="presParOf" srcId="{4BBC98F2-7B48-4186-9DCF-3FEAFAD96CBC}" destId="{3D86802C-559C-4F1E-A366-64B4D141C278}" srcOrd="1" destOrd="0" presId="urn:microsoft.com/office/officeart/2005/8/layout/vList5"/>
    <dgm:cxn modelId="{DD5F935D-F543-49E7-87C7-DEFA94397C8E}" type="presParOf" srcId="{63D4D98C-7C61-4DD3-A362-E63EB9C4B1EF}" destId="{E8C23C8E-B7B5-4377-A856-5942D0BB2F40}" srcOrd="3" destOrd="0" presId="urn:microsoft.com/office/officeart/2005/8/layout/vList5"/>
    <dgm:cxn modelId="{8739056C-89BD-4097-9413-303835964C95}" type="presParOf" srcId="{63D4D98C-7C61-4DD3-A362-E63EB9C4B1EF}" destId="{B19E59EF-8D17-4838-9DC0-CCB73835A394}" srcOrd="4" destOrd="0" presId="urn:microsoft.com/office/officeart/2005/8/layout/vList5"/>
    <dgm:cxn modelId="{C1699AB7-6EFE-47ED-8915-5A05044FB38C}" type="presParOf" srcId="{B19E59EF-8D17-4838-9DC0-CCB73835A394}" destId="{C7470C5B-FF4C-4751-AE42-C4675112FBA0}" srcOrd="0" destOrd="0" presId="urn:microsoft.com/office/officeart/2005/8/layout/vList5"/>
    <dgm:cxn modelId="{04DD2E4C-8F30-489D-9034-FE2AE7C868EA}" type="presParOf" srcId="{B19E59EF-8D17-4838-9DC0-CCB73835A394}" destId="{6E81B354-54DE-4ACF-B5C1-732DBF278B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50E207-3670-4ADE-9E08-79BA484E4F2A}" type="doc">
      <dgm:prSet loTypeId="urn:microsoft.com/office/officeart/2005/8/layout/orgChart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4CDC8CF-C411-4492-8A24-E417311D4361}">
      <dgm:prSet phldrT="[文字]" phldr="1"/>
      <dgm:spPr/>
      <dgm:t>
        <a:bodyPr/>
        <a:lstStyle/>
        <a:p>
          <a:endParaRPr lang="zh-TW" altLang="en-US" dirty="0"/>
        </a:p>
      </dgm:t>
    </dgm:pt>
    <dgm:pt modelId="{DACE9EDA-4531-46D1-9C02-1C57678D8824}" type="parTrans" cxnId="{6CE84CE3-763B-4AEA-A2C9-8531C62D49D1}">
      <dgm:prSet/>
      <dgm:spPr/>
      <dgm:t>
        <a:bodyPr/>
        <a:lstStyle/>
        <a:p>
          <a:endParaRPr lang="zh-TW" altLang="en-US"/>
        </a:p>
      </dgm:t>
    </dgm:pt>
    <dgm:pt modelId="{D5162A3D-72D7-4066-A20D-5714A0B8ABBA}" type="sibTrans" cxnId="{6CE84CE3-763B-4AEA-A2C9-8531C62D49D1}">
      <dgm:prSet/>
      <dgm:spPr/>
      <dgm:t>
        <a:bodyPr/>
        <a:lstStyle/>
        <a:p>
          <a:endParaRPr lang="zh-TW" altLang="en-US"/>
        </a:p>
      </dgm:t>
    </dgm:pt>
    <dgm:pt modelId="{9EBBCCAF-1700-41AE-9D62-0B6003EDA37C}" type="asst">
      <dgm:prSet phldrT="[文字]" phldr="1"/>
      <dgm:spPr>
        <a:solidFill>
          <a:srgbClr val="4F4FC5"/>
        </a:solidFill>
      </dgm:spPr>
      <dgm:t>
        <a:bodyPr/>
        <a:lstStyle/>
        <a:p>
          <a:endParaRPr lang="zh-TW" altLang="en-US" dirty="0"/>
        </a:p>
      </dgm:t>
    </dgm:pt>
    <dgm:pt modelId="{6C5EB6E0-1AD2-4C91-ADE5-F1B394CEE8BE}" type="parTrans" cxnId="{B9CA55B7-B4E7-4D5D-9BCD-C7CDB5B6A394}">
      <dgm:prSet/>
      <dgm:spPr/>
      <dgm:t>
        <a:bodyPr/>
        <a:lstStyle/>
        <a:p>
          <a:endParaRPr lang="zh-TW" altLang="en-US"/>
        </a:p>
      </dgm:t>
    </dgm:pt>
    <dgm:pt modelId="{059652D4-6A63-41EC-87C5-A8A3610DB2A4}" type="sibTrans" cxnId="{B9CA55B7-B4E7-4D5D-9BCD-C7CDB5B6A394}">
      <dgm:prSet/>
      <dgm:spPr/>
      <dgm:t>
        <a:bodyPr/>
        <a:lstStyle/>
        <a:p>
          <a:endParaRPr lang="zh-TW" altLang="en-US"/>
        </a:p>
      </dgm:t>
    </dgm:pt>
    <dgm:pt modelId="{E75E0A4D-FC0D-44E8-A935-8F2ECF77066A}">
      <dgm:prSet phldrT="[文字]" phldr="1"/>
      <dgm:spPr>
        <a:solidFill>
          <a:srgbClr val="8E8EDA"/>
        </a:solidFill>
      </dgm:spPr>
      <dgm:t>
        <a:bodyPr/>
        <a:lstStyle/>
        <a:p>
          <a:endParaRPr lang="zh-TW" altLang="en-US" dirty="0"/>
        </a:p>
      </dgm:t>
    </dgm:pt>
    <dgm:pt modelId="{D3975FC1-B6F9-4EF6-96D9-83DD7663F644}" type="parTrans" cxnId="{21C3E2D2-D2BB-413B-8253-B985FE4F3D8D}">
      <dgm:prSet/>
      <dgm:spPr/>
      <dgm:t>
        <a:bodyPr/>
        <a:lstStyle/>
        <a:p>
          <a:endParaRPr lang="zh-TW" altLang="en-US"/>
        </a:p>
      </dgm:t>
    </dgm:pt>
    <dgm:pt modelId="{1FE83CA3-4C15-4AAA-9794-191E78C401D7}" type="sibTrans" cxnId="{21C3E2D2-D2BB-413B-8253-B985FE4F3D8D}">
      <dgm:prSet/>
      <dgm:spPr/>
      <dgm:t>
        <a:bodyPr/>
        <a:lstStyle/>
        <a:p>
          <a:endParaRPr lang="zh-TW" altLang="en-US"/>
        </a:p>
      </dgm:t>
    </dgm:pt>
    <dgm:pt modelId="{266C149C-4DEB-46F8-A049-2AFAFC30A5AA}">
      <dgm:prSet phldrT="[文字]" phldr="1"/>
      <dgm:spPr>
        <a:solidFill>
          <a:srgbClr val="8E8EDA"/>
        </a:solidFill>
      </dgm:spPr>
      <dgm:t>
        <a:bodyPr/>
        <a:lstStyle/>
        <a:p>
          <a:endParaRPr lang="zh-TW" altLang="en-US" dirty="0"/>
        </a:p>
      </dgm:t>
    </dgm:pt>
    <dgm:pt modelId="{87462A14-4819-4719-846D-8473717A9F76}" type="parTrans" cxnId="{863D4E33-BC2A-4154-AD8B-D5CEA77B1321}">
      <dgm:prSet/>
      <dgm:spPr/>
      <dgm:t>
        <a:bodyPr/>
        <a:lstStyle/>
        <a:p>
          <a:endParaRPr lang="zh-TW" altLang="en-US"/>
        </a:p>
      </dgm:t>
    </dgm:pt>
    <dgm:pt modelId="{A5485217-CF61-4E4F-83CD-4C52003BE4FA}" type="sibTrans" cxnId="{863D4E33-BC2A-4154-AD8B-D5CEA77B1321}">
      <dgm:prSet/>
      <dgm:spPr/>
      <dgm:t>
        <a:bodyPr/>
        <a:lstStyle/>
        <a:p>
          <a:endParaRPr lang="zh-TW" altLang="en-US"/>
        </a:p>
      </dgm:t>
    </dgm:pt>
    <dgm:pt modelId="{2C270975-D8CC-41FF-8C37-2FA77BED8810}">
      <dgm:prSet phldrT="[文字]" phldr="1"/>
      <dgm:spPr>
        <a:solidFill>
          <a:srgbClr val="8E8EDA"/>
        </a:solidFill>
      </dgm:spPr>
      <dgm:t>
        <a:bodyPr/>
        <a:lstStyle/>
        <a:p>
          <a:endParaRPr lang="zh-TW" altLang="en-US" dirty="0"/>
        </a:p>
      </dgm:t>
    </dgm:pt>
    <dgm:pt modelId="{5CD01B06-EED1-4297-A858-59929EC5C5E0}" type="parTrans" cxnId="{1764CDDD-AF55-40EC-81FA-4B0C900FCB09}">
      <dgm:prSet/>
      <dgm:spPr/>
      <dgm:t>
        <a:bodyPr/>
        <a:lstStyle/>
        <a:p>
          <a:endParaRPr lang="zh-TW" altLang="en-US"/>
        </a:p>
      </dgm:t>
    </dgm:pt>
    <dgm:pt modelId="{005B88F7-3237-4749-AA69-46653B78E61F}" type="sibTrans" cxnId="{1764CDDD-AF55-40EC-81FA-4B0C900FCB09}">
      <dgm:prSet/>
      <dgm:spPr/>
      <dgm:t>
        <a:bodyPr/>
        <a:lstStyle/>
        <a:p>
          <a:endParaRPr lang="zh-TW" altLang="en-US"/>
        </a:p>
      </dgm:t>
    </dgm:pt>
    <dgm:pt modelId="{91BF6730-68C8-43D6-96E4-07C5C442D18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zh-TW" altLang="en-US" dirty="0"/>
        </a:p>
      </dgm:t>
    </dgm:pt>
    <dgm:pt modelId="{D112C4E9-6BFF-430B-B0C7-E460B29EA047}" type="parTrans" cxnId="{715AFC46-198F-435B-8E3B-D93A42C114C2}">
      <dgm:prSet/>
      <dgm:spPr/>
      <dgm:t>
        <a:bodyPr/>
        <a:lstStyle/>
        <a:p>
          <a:endParaRPr lang="zh-TW" altLang="en-US"/>
        </a:p>
      </dgm:t>
    </dgm:pt>
    <dgm:pt modelId="{0A434046-C5DB-44C1-A069-88A13ECBDE8D}" type="sibTrans" cxnId="{715AFC46-198F-435B-8E3B-D93A42C114C2}">
      <dgm:prSet/>
      <dgm:spPr/>
      <dgm:t>
        <a:bodyPr/>
        <a:lstStyle/>
        <a:p>
          <a:endParaRPr lang="zh-TW" altLang="en-US"/>
        </a:p>
      </dgm:t>
    </dgm:pt>
    <dgm:pt modelId="{F80136F0-4358-4DD1-A889-6808CF58755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zh-TW" altLang="en-US"/>
        </a:p>
      </dgm:t>
    </dgm:pt>
    <dgm:pt modelId="{98C61F7C-7B30-427E-BD27-2D42EE3E1703}" type="parTrans" cxnId="{A6BD9590-934D-4021-8045-0EDC6853E093}">
      <dgm:prSet/>
      <dgm:spPr/>
      <dgm:t>
        <a:bodyPr/>
        <a:lstStyle/>
        <a:p>
          <a:endParaRPr lang="zh-TW" altLang="en-US"/>
        </a:p>
      </dgm:t>
    </dgm:pt>
    <dgm:pt modelId="{7E744837-AA19-437D-8A2D-4915B84EA410}" type="sibTrans" cxnId="{A6BD9590-934D-4021-8045-0EDC6853E093}">
      <dgm:prSet/>
      <dgm:spPr/>
      <dgm:t>
        <a:bodyPr/>
        <a:lstStyle/>
        <a:p>
          <a:endParaRPr lang="zh-TW" altLang="en-US"/>
        </a:p>
      </dgm:t>
    </dgm:pt>
    <dgm:pt modelId="{A3E38AF1-25D4-4BE8-AC3E-55D88FBA4DA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zh-TW" altLang="en-US"/>
        </a:p>
      </dgm:t>
    </dgm:pt>
    <dgm:pt modelId="{1021B9DE-BCD3-423B-95AB-D14F6F170C61}" type="parTrans" cxnId="{D889028F-9A58-4045-8647-CF89D262EF0E}">
      <dgm:prSet/>
      <dgm:spPr/>
      <dgm:t>
        <a:bodyPr/>
        <a:lstStyle/>
        <a:p>
          <a:endParaRPr lang="zh-TW" altLang="en-US"/>
        </a:p>
      </dgm:t>
    </dgm:pt>
    <dgm:pt modelId="{2C2B0195-EF09-4C80-9628-7407801FFA0A}" type="sibTrans" cxnId="{D889028F-9A58-4045-8647-CF89D262EF0E}">
      <dgm:prSet/>
      <dgm:spPr/>
      <dgm:t>
        <a:bodyPr/>
        <a:lstStyle/>
        <a:p>
          <a:endParaRPr lang="zh-TW" altLang="en-US"/>
        </a:p>
      </dgm:t>
    </dgm:pt>
    <dgm:pt modelId="{1AB31EF5-CD3C-4143-A65E-D49D970A23B1}" type="pres">
      <dgm:prSet presAssocID="{B350E207-3670-4ADE-9E08-79BA484E4F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298CC5-846F-430D-A6E3-558A44375526}" type="pres">
      <dgm:prSet presAssocID="{A4CDC8CF-C411-4492-8A24-E417311D4361}" presName="hierRoot1" presStyleCnt="0">
        <dgm:presLayoutVars>
          <dgm:hierBranch val="init"/>
        </dgm:presLayoutVars>
      </dgm:prSet>
      <dgm:spPr/>
    </dgm:pt>
    <dgm:pt modelId="{F0ADD3C1-5876-4289-AF16-AE624836F365}" type="pres">
      <dgm:prSet presAssocID="{A4CDC8CF-C411-4492-8A24-E417311D4361}" presName="rootComposite1" presStyleCnt="0"/>
      <dgm:spPr/>
    </dgm:pt>
    <dgm:pt modelId="{993E5A7C-5B7B-4BB1-8660-9F24974F55AF}" type="pres">
      <dgm:prSet presAssocID="{A4CDC8CF-C411-4492-8A24-E417311D4361}" presName="rootText1" presStyleLbl="node0" presStyleIdx="0" presStyleCnt="1">
        <dgm:presLayoutVars>
          <dgm:chPref val="3"/>
        </dgm:presLayoutVars>
      </dgm:prSet>
      <dgm:spPr/>
    </dgm:pt>
    <dgm:pt modelId="{ECFD18E7-CA8B-41A0-875A-1B99E2011F73}" type="pres">
      <dgm:prSet presAssocID="{A4CDC8CF-C411-4492-8A24-E417311D4361}" presName="rootConnector1" presStyleLbl="node1" presStyleIdx="0" presStyleCnt="0"/>
      <dgm:spPr/>
    </dgm:pt>
    <dgm:pt modelId="{36809023-A75F-4922-BDA3-FA9C4F61ADDB}" type="pres">
      <dgm:prSet presAssocID="{A4CDC8CF-C411-4492-8A24-E417311D4361}" presName="hierChild2" presStyleCnt="0"/>
      <dgm:spPr/>
    </dgm:pt>
    <dgm:pt modelId="{CC6C759A-6E43-4B9F-86A0-540700DEDE0C}" type="pres">
      <dgm:prSet presAssocID="{D3975FC1-B6F9-4EF6-96D9-83DD7663F644}" presName="Name37" presStyleLbl="parChTrans1D2" presStyleIdx="0" presStyleCnt="4"/>
      <dgm:spPr/>
    </dgm:pt>
    <dgm:pt modelId="{052323D3-F1EA-46BD-A1F5-6E41F371F412}" type="pres">
      <dgm:prSet presAssocID="{E75E0A4D-FC0D-44E8-A935-8F2ECF77066A}" presName="hierRoot2" presStyleCnt="0">
        <dgm:presLayoutVars>
          <dgm:hierBranch val="init"/>
        </dgm:presLayoutVars>
      </dgm:prSet>
      <dgm:spPr/>
    </dgm:pt>
    <dgm:pt modelId="{831CB734-5956-4A62-A950-359A872F94DD}" type="pres">
      <dgm:prSet presAssocID="{E75E0A4D-FC0D-44E8-A935-8F2ECF77066A}" presName="rootComposite" presStyleCnt="0"/>
      <dgm:spPr/>
    </dgm:pt>
    <dgm:pt modelId="{7A11E10C-3CA1-4389-A96F-FB5BC403AC37}" type="pres">
      <dgm:prSet presAssocID="{E75E0A4D-FC0D-44E8-A935-8F2ECF77066A}" presName="rootText" presStyleLbl="node2" presStyleIdx="0" presStyleCnt="3">
        <dgm:presLayoutVars>
          <dgm:chPref val="3"/>
        </dgm:presLayoutVars>
      </dgm:prSet>
      <dgm:spPr/>
    </dgm:pt>
    <dgm:pt modelId="{52EDFB06-B732-4031-96A1-102922F929CA}" type="pres">
      <dgm:prSet presAssocID="{E75E0A4D-FC0D-44E8-A935-8F2ECF77066A}" presName="rootConnector" presStyleLbl="node2" presStyleIdx="0" presStyleCnt="3"/>
      <dgm:spPr/>
    </dgm:pt>
    <dgm:pt modelId="{288026B2-4E4A-4768-A126-FD44A94C10A3}" type="pres">
      <dgm:prSet presAssocID="{E75E0A4D-FC0D-44E8-A935-8F2ECF77066A}" presName="hierChild4" presStyleCnt="0"/>
      <dgm:spPr/>
    </dgm:pt>
    <dgm:pt modelId="{8D522F92-0C26-462B-BB9D-536ADFF124B3}" type="pres">
      <dgm:prSet presAssocID="{D112C4E9-6BFF-430B-B0C7-E460B29EA047}" presName="Name37" presStyleLbl="parChTrans1D3" presStyleIdx="0" presStyleCnt="3"/>
      <dgm:spPr/>
    </dgm:pt>
    <dgm:pt modelId="{D0B539DB-B404-414B-819D-240CF586382F}" type="pres">
      <dgm:prSet presAssocID="{91BF6730-68C8-43D6-96E4-07C5C442D183}" presName="hierRoot2" presStyleCnt="0">
        <dgm:presLayoutVars>
          <dgm:hierBranch val="init"/>
        </dgm:presLayoutVars>
      </dgm:prSet>
      <dgm:spPr/>
    </dgm:pt>
    <dgm:pt modelId="{6A927490-23FE-41B7-9C92-4CDA5DEBC467}" type="pres">
      <dgm:prSet presAssocID="{91BF6730-68C8-43D6-96E4-07C5C442D183}" presName="rootComposite" presStyleCnt="0"/>
      <dgm:spPr/>
    </dgm:pt>
    <dgm:pt modelId="{02709821-3127-4EAB-8039-23651E25D49A}" type="pres">
      <dgm:prSet presAssocID="{91BF6730-68C8-43D6-96E4-07C5C442D183}" presName="rootText" presStyleLbl="node3" presStyleIdx="0" presStyleCnt="3">
        <dgm:presLayoutVars>
          <dgm:chPref val="3"/>
        </dgm:presLayoutVars>
      </dgm:prSet>
      <dgm:spPr/>
    </dgm:pt>
    <dgm:pt modelId="{CA83D70B-B960-458E-A734-E8697F27DFF4}" type="pres">
      <dgm:prSet presAssocID="{91BF6730-68C8-43D6-96E4-07C5C442D183}" presName="rootConnector" presStyleLbl="node3" presStyleIdx="0" presStyleCnt="3"/>
      <dgm:spPr/>
    </dgm:pt>
    <dgm:pt modelId="{598576EB-670B-4D4A-B18C-16E5247A14C2}" type="pres">
      <dgm:prSet presAssocID="{91BF6730-68C8-43D6-96E4-07C5C442D183}" presName="hierChild4" presStyleCnt="0"/>
      <dgm:spPr/>
    </dgm:pt>
    <dgm:pt modelId="{87E68DB1-E6BD-40B5-A6F4-43377B745E32}" type="pres">
      <dgm:prSet presAssocID="{91BF6730-68C8-43D6-96E4-07C5C442D183}" presName="hierChild5" presStyleCnt="0"/>
      <dgm:spPr/>
    </dgm:pt>
    <dgm:pt modelId="{56B729CC-1480-4A46-8F82-5EC19BCEC2C9}" type="pres">
      <dgm:prSet presAssocID="{E75E0A4D-FC0D-44E8-A935-8F2ECF77066A}" presName="hierChild5" presStyleCnt="0"/>
      <dgm:spPr/>
    </dgm:pt>
    <dgm:pt modelId="{AD03CCA0-48B7-4DA6-B39B-DFE28C934BC9}" type="pres">
      <dgm:prSet presAssocID="{87462A14-4819-4719-846D-8473717A9F76}" presName="Name37" presStyleLbl="parChTrans1D2" presStyleIdx="1" presStyleCnt="4"/>
      <dgm:spPr/>
    </dgm:pt>
    <dgm:pt modelId="{CDD7F12B-2393-450B-9419-165087C3D7B2}" type="pres">
      <dgm:prSet presAssocID="{266C149C-4DEB-46F8-A049-2AFAFC30A5AA}" presName="hierRoot2" presStyleCnt="0">
        <dgm:presLayoutVars>
          <dgm:hierBranch val="init"/>
        </dgm:presLayoutVars>
      </dgm:prSet>
      <dgm:spPr/>
    </dgm:pt>
    <dgm:pt modelId="{B74DDD8F-5832-4DD0-8E41-4FEC50CDE049}" type="pres">
      <dgm:prSet presAssocID="{266C149C-4DEB-46F8-A049-2AFAFC30A5AA}" presName="rootComposite" presStyleCnt="0"/>
      <dgm:spPr/>
    </dgm:pt>
    <dgm:pt modelId="{C969798F-EF1E-40A1-B5E8-2D74E563F72D}" type="pres">
      <dgm:prSet presAssocID="{266C149C-4DEB-46F8-A049-2AFAFC30A5AA}" presName="rootText" presStyleLbl="node2" presStyleIdx="1" presStyleCnt="3">
        <dgm:presLayoutVars>
          <dgm:chPref val="3"/>
        </dgm:presLayoutVars>
      </dgm:prSet>
      <dgm:spPr/>
    </dgm:pt>
    <dgm:pt modelId="{D150E61E-30E5-4E35-893D-4B311F321572}" type="pres">
      <dgm:prSet presAssocID="{266C149C-4DEB-46F8-A049-2AFAFC30A5AA}" presName="rootConnector" presStyleLbl="node2" presStyleIdx="1" presStyleCnt="3"/>
      <dgm:spPr/>
    </dgm:pt>
    <dgm:pt modelId="{3A7AA05F-E3E7-4443-867C-AFCCF9C702C4}" type="pres">
      <dgm:prSet presAssocID="{266C149C-4DEB-46F8-A049-2AFAFC30A5AA}" presName="hierChild4" presStyleCnt="0"/>
      <dgm:spPr/>
    </dgm:pt>
    <dgm:pt modelId="{BF081A22-2618-4198-83A8-E625E880103A}" type="pres">
      <dgm:prSet presAssocID="{98C61F7C-7B30-427E-BD27-2D42EE3E1703}" presName="Name37" presStyleLbl="parChTrans1D3" presStyleIdx="1" presStyleCnt="3"/>
      <dgm:spPr/>
    </dgm:pt>
    <dgm:pt modelId="{EF17D8DE-5305-4608-A364-753A6D3B1733}" type="pres">
      <dgm:prSet presAssocID="{F80136F0-4358-4DD1-A889-6808CF587557}" presName="hierRoot2" presStyleCnt="0">
        <dgm:presLayoutVars>
          <dgm:hierBranch val="init"/>
        </dgm:presLayoutVars>
      </dgm:prSet>
      <dgm:spPr/>
    </dgm:pt>
    <dgm:pt modelId="{F4D11B1D-DFC6-4D58-8CA0-27C9A418A30E}" type="pres">
      <dgm:prSet presAssocID="{F80136F0-4358-4DD1-A889-6808CF587557}" presName="rootComposite" presStyleCnt="0"/>
      <dgm:spPr/>
    </dgm:pt>
    <dgm:pt modelId="{55D8BA00-E01F-4631-AEC4-7F2AB2359840}" type="pres">
      <dgm:prSet presAssocID="{F80136F0-4358-4DD1-A889-6808CF587557}" presName="rootText" presStyleLbl="node3" presStyleIdx="1" presStyleCnt="3">
        <dgm:presLayoutVars>
          <dgm:chPref val="3"/>
        </dgm:presLayoutVars>
      </dgm:prSet>
      <dgm:spPr/>
    </dgm:pt>
    <dgm:pt modelId="{38FC382C-C63B-44B8-AC69-CCD4317D376A}" type="pres">
      <dgm:prSet presAssocID="{F80136F0-4358-4DD1-A889-6808CF587557}" presName="rootConnector" presStyleLbl="node3" presStyleIdx="1" presStyleCnt="3"/>
      <dgm:spPr/>
    </dgm:pt>
    <dgm:pt modelId="{487AFB12-4E8E-406C-88E0-B05961CB7C6E}" type="pres">
      <dgm:prSet presAssocID="{F80136F0-4358-4DD1-A889-6808CF587557}" presName="hierChild4" presStyleCnt="0"/>
      <dgm:spPr/>
    </dgm:pt>
    <dgm:pt modelId="{342EF20A-A107-4185-A40B-793FEC46AFC4}" type="pres">
      <dgm:prSet presAssocID="{F80136F0-4358-4DD1-A889-6808CF587557}" presName="hierChild5" presStyleCnt="0"/>
      <dgm:spPr/>
    </dgm:pt>
    <dgm:pt modelId="{0BE76440-6FF8-4D36-ADE2-E6E06AA35DEE}" type="pres">
      <dgm:prSet presAssocID="{266C149C-4DEB-46F8-A049-2AFAFC30A5AA}" presName="hierChild5" presStyleCnt="0"/>
      <dgm:spPr/>
    </dgm:pt>
    <dgm:pt modelId="{9F782C9A-DCFB-4AAC-9EC5-65B4FD7378CE}" type="pres">
      <dgm:prSet presAssocID="{5CD01B06-EED1-4297-A858-59929EC5C5E0}" presName="Name37" presStyleLbl="parChTrans1D2" presStyleIdx="2" presStyleCnt="4"/>
      <dgm:spPr/>
    </dgm:pt>
    <dgm:pt modelId="{6912E1BD-28C6-48BA-B099-F5815C33FB45}" type="pres">
      <dgm:prSet presAssocID="{2C270975-D8CC-41FF-8C37-2FA77BED8810}" presName="hierRoot2" presStyleCnt="0">
        <dgm:presLayoutVars>
          <dgm:hierBranch val="init"/>
        </dgm:presLayoutVars>
      </dgm:prSet>
      <dgm:spPr/>
    </dgm:pt>
    <dgm:pt modelId="{0BEFF1C2-E99C-49CE-985E-077451ABE919}" type="pres">
      <dgm:prSet presAssocID="{2C270975-D8CC-41FF-8C37-2FA77BED8810}" presName="rootComposite" presStyleCnt="0"/>
      <dgm:spPr/>
    </dgm:pt>
    <dgm:pt modelId="{F9BCC616-E52C-4E22-9F7B-178D9C1D5797}" type="pres">
      <dgm:prSet presAssocID="{2C270975-D8CC-41FF-8C37-2FA77BED8810}" presName="rootText" presStyleLbl="node2" presStyleIdx="2" presStyleCnt="3">
        <dgm:presLayoutVars>
          <dgm:chPref val="3"/>
        </dgm:presLayoutVars>
      </dgm:prSet>
      <dgm:spPr/>
    </dgm:pt>
    <dgm:pt modelId="{43D0EC8B-53EE-4DED-B5BB-BF0087743EEF}" type="pres">
      <dgm:prSet presAssocID="{2C270975-D8CC-41FF-8C37-2FA77BED8810}" presName="rootConnector" presStyleLbl="node2" presStyleIdx="2" presStyleCnt="3"/>
      <dgm:spPr/>
    </dgm:pt>
    <dgm:pt modelId="{7A625A29-A781-435B-AFFC-447A2908C5E3}" type="pres">
      <dgm:prSet presAssocID="{2C270975-D8CC-41FF-8C37-2FA77BED8810}" presName="hierChild4" presStyleCnt="0"/>
      <dgm:spPr/>
    </dgm:pt>
    <dgm:pt modelId="{603F6755-DCC9-42AB-9926-3DEB29A7036C}" type="pres">
      <dgm:prSet presAssocID="{1021B9DE-BCD3-423B-95AB-D14F6F170C61}" presName="Name37" presStyleLbl="parChTrans1D3" presStyleIdx="2" presStyleCnt="3"/>
      <dgm:spPr/>
    </dgm:pt>
    <dgm:pt modelId="{352EA7F1-F55E-4CC3-91F5-D92CBC1963DC}" type="pres">
      <dgm:prSet presAssocID="{A3E38AF1-25D4-4BE8-AC3E-55D88FBA4DA4}" presName="hierRoot2" presStyleCnt="0">
        <dgm:presLayoutVars>
          <dgm:hierBranch val="init"/>
        </dgm:presLayoutVars>
      </dgm:prSet>
      <dgm:spPr/>
    </dgm:pt>
    <dgm:pt modelId="{1F93F658-9CC3-47FD-9827-D33A39D5DE87}" type="pres">
      <dgm:prSet presAssocID="{A3E38AF1-25D4-4BE8-AC3E-55D88FBA4DA4}" presName="rootComposite" presStyleCnt="0"/>
      <dgm:spPr/>
    </dgm:pt>
    <dgm:pt modelId="{5573FE4E-6711-481B-A0A5-9766EE9E6C0F}" type="pres">
      <dgm:prSet presAssocID="{A3E38AF1-25D4-4BE8-AC3E-55D88FBA4DA4}" presName="rootText" presStyleLbl="node3" presStyleIdx="2" presStyleCnt="3">
        <dgm:presLayoutVars>
          <dgm:chPref val="3"/>
        </dgm:presLayoutVars>
      </dgm:prSet>
      <dgm:spPr/>
    </dgm:pt>
    <dgm:pt modelId="{CA410FA9-2669-48E4-B897-A79079F51E03}" type="pres">
      <dgm:prSet presAssocID="{A3E38AF1-25D4-4BE8-AC3E-55D88FBA4DA4}" presName="rootConnector" presStyleLbl="node3" presStyleIdx="2" presStyleCnt="3"/>
      <dgm:spPr/>
    </dgm:pt>
    <dgm:pt modelId="{1B1121A9-536B-4979-9654-6ACA13781895}" type="pres">
      <dgm:prSet presAssocID="{A3E38AF1-25D4-4BE8-AC3E-55D88FBA4DA4}" presName="hierChild4" presStyleCnt="0"/>
      <dgm:spPr/>
    </dgm:pt>
    <dgm:pt modelId="{213F211A-82C9-4359-A05A-2946D6E16E44}" type="pres">
      <dgm:prSet presAssocID="{A3E38AF1-25D4-4BE8-AC3E-55D88FBA4DA4}" presName="hierChild5" presStyleCnt="0"/>
      <dgm:spPr/>
    </dgm:pt>
    <dgm:pt modelId="{3A5F1512-39B0-444C-9239-0C29113AECF7}" type="pres">
      <dgm:prSet presAssocID="{2C270975-D8CC-41FF-8C37-2FA77BED8810}" presName="hierChild5" presStyleCnt="0"/>
      <dgm:spPr/>
    </dgm:pt>
    <dgm:pt modelId="{165D6F8B-E885-4D43-BB52-6F7D96778F31}" type="pres">
      <dgm:prSet presAssocID="{A4CDC8CF-C411-4492-8A24-E417311D4361}" presName="hierChild3" presStyleCnt="0"/>
      <dgm:spPr/>
    </dgm:pt>
    <dgm:pt modelId="{3C86F038-8A9D-4F56-9D45-84195E467A93}" type="pres">
      <dgm:prSet presAssocID="{6C5EB6E0-1AD2-4C91-ADE5-F1B394CEE8BE}" presName="Name111" presStyleLbl="parChTrans1D2" presStyleIdx="3" presStyleCnt="4"/>
      <dgm:spPr/>
    </dgm:pt>
    <dgm:pt modelId="{3579A012-79C1-4A55-9FC2-FBB774E71616}" type="pres">
      <dgm:prSet presAssocID="{9EBBCCAF-1700-41AE-9D62-0B6003EDA37C}" presName="hierRoot3" presStyleCnt="0">
        <dgm:presLayoutVars>
          <dgm:hierBranch val="init"/>
        </dgm:presLayoutVars>
      </dgm:prSet>
      <dgm:spPr/>
    </dgm:pt>
    <dgm:pt modelId="{80E6F514-7808-4F56-B9A8-F3C7C8D0D894}" type="pres">
      <dgm:prSet presAssocID="{9EBBCCAF-1700-41AE-9D62-0B6003EDA37C}" presName="rootComposite3" presStyleCnt="0"/>
      <dgm:spPr/>
    </dgm:pt>
    <dgm:pt modelId="{7B6BF9D7-90E2-45B0-A970-6110F6DC97FC}" type="pres">
      <dgm:prSet presAssocID="{9EBBCCAF-1700-41AE-9D62-0B6003EDA37C}" presName="rootText3" presStyleLbl="asst1" presStyleIdx="0" presStyleCnt="1">
        <dgm:presLayoutVars>
          <dgm:chPref val="3"/>
        </dgm:presLayoutVars>
      </dgm:prSet>
      <dgm:spPr/>
    </dgm:pt>
    <dgm:pt modelId="{59F76F8B-ACAD-42E5-8EE6-53134D3C6B1B}" type="pres">
      <dgm:prSet presAssocID="{9EBBCCAF-1700-41AE-9D62-0B6003EDA37C}" presName="rootConnector3" presStyleLbl="asst1" presStyleIdx="0" presStyleCnt="1"/>
      <dgm:spPr/>
    </dgm:pt>
    <dgm:pt modelId="{7E40C69B-081B-4541-A9BB-118AC44820E6}" type="pres">
      <dgm:prSet presAssocID="{9EBBCCAF-1700-41AE-9D62-0B6003EDA37C}" presName="hierChild6" presStyleCnt="0"/>
      <dgm:spPr/>
    </dgm:pt>
    <dgm:pt modelId="{7216D360-3489-40F4-B841-20B35E7DAAFE}" type="pres">
      <dgm:prSet presAssocID="{9EBBCCAF-1700-41AE-9D62-0B6003EDA37C}" presName="hierChild7" presStyleCnt="0"/>
      <dgm:spPr/>
    </dgm:pt>
  </dgm:ptLst>
  <dgm:cxnLst>
    <dgm:cxn modelId="{02DFAC03-54A1-4983-B19E-1936588C433A}" type="presOf" srcId="{6C5EB6E0-1AD2-4C91-ADE5-F1B394CEE8BE}" destId="{3C86F038-8A9D-4F56-9D45-84195E467A93}" srcOrd="0" destOrd="0" presId="urn:microsoft.com/office/officeart/2005/8/layout/orgChart1"/>
    <dgm:cxn modelId="{BACA1106-90BD-42CC-BB13-AB13B009D1D3}" type="presOf" srcId="{5CD01B06-EED1-4297-A858-59929EC5C5E0}" destId="{9F782C9A-DCFB-4AAC-9EC5-65B4FD7378CE}" srcOrd="0" destOrd="0" presId="urn:microsoft.com/office/officeart/2005/8/layout/orgChart1"/>
    <dgm:cxn modelId="{B5100208-A5FF-4EAE-978B-9F2F4311F8DA}" type="presOf" srcId="{91BF6730-68C8-43D6-96E4-07C5C442D183}" destId="{02709821-3127-4EAB-8039-23651E25D49A}" srcOrd="0" destOrd="0" presId="urn:microsoft.com/office/officeart/2005/8/layout/orgChart1"/>
    <dgm:cxn modelId="{29661C12-BBE9-43DC-8148-1B39DFF6C3F7}" type="presOf" srcId="{1021B9DE-BCD3-423B-95AB-D14F6F170C61}" destId="{603F6755-DCC9-42AB-9926-3DEB29A7036C}" srcOrd="0" destOrd="0" presId="urn:microsoft.com/office/officeart/2005/8/layout/orgChart1"/>
    <dgm:cxn modelId="{3D235A31-264F-4DAB-A7D5-14A81E4C77BC}" type="presOf" srcId="{2C270975-D8CC-41FF-8C37-2FA77BED8810}" destId="{43D0EC8B-53EE-4DED-B5BB-BF0087743EEF}" srcOrd="1" destOrd="0" presId="urn:microsoft.com/office/officeart/2005/8/layout/orgChart1"/>
    <dgm:cxn modelId="{863D4E33-BC2A-4154-AD8B-D5CEA77B1321}" srcId="{A4CDC8CF-C411-4492-8A24-E417311D4361}" destId="{266C149C-4DEB-46F8-A049-2AFAFC30A5AA}" srcOrd="2" destOrd="0" parTransId="{87462A14-4819-4719-846D-8473717A9F76}" sibTransId="{A5485217-CF61-4E4F-83CD-4C52003BE4FA}"/>
    <dgm:cxn modelId="{601A8B64-7A82-45AC-AEE2-B7D63B0F8336}" type="presOf" srcId="{B350E207-3670-4ADE-9E08-79BA484E4F2A}" destId="{1AB31EF5-CD3C-4143-A65E-D49D970A23B1}" srcOrd="0" destOrd="0" presId="urn:microsoft.com/office/officeart/2005/8/layout/orgChart1"/>
    <dgm:cxn modelId="{715AFC46-198F-435B-8E3B-D93A42C114C2}" srcId="{E75E0A4D-FC0D-44E8-A935-8F2ECF77066A}" destId="{91BF6730-68C8-43D6-96E4-07C5C442D183}" srcOrd="0" destOrd="0" parTransId="{D112C4E9-6BFF-430B-B0C7-E460B29EA047}" sibTransId="{0A434046-C5DB-44C1-A069-88A13ECBDE8D}"/>
    <dgm:cxn modelId="{14235673-BD32-475F-845C-143128B661EE}" type="presOf" srcId="{F80136F0-4358-4DD1-A889-6808CF587557}" destId="{55D8BA00-E01F-4631-AEC4-7F2AB2359840}" srcOrd="0" destOrd="0" presId="urn:microsoft.com/office/officeart/2005/8/layout/orgChart1"/>
    <dgm:cxn modelId="{D716597B-DDA5-4F88-8773-5718D4009776}" type="presOf" srcId="{2C270975-D8CC-41FF-8C37-2FA77BED8810}" destId="{F9BCC616-E52C-4E22-9F7B-178D9C1D5797}" srcOrd="0" destOrd="0" presId="urn:microsoft.com/office/officeart/2005/8/layout/orgChart1"/>
    <dgm:cxn modelId="{184CF67B-6B31-4A6C-BC76-427F5EC80CC3}" type="presOf" srcId="{F80136F0-4358-4DD1-A889-6808CF587557}" destId="{38FC382C-C63B-44B8-AC69-CCD4317D376A}" srcOrd="1" destOrd="0" presId="urn:microsoft.com/office/officeart/2005/8/layout/orgChart1"/>
    <dgm:cxn modelId="{B6F38985-9A3C-4653-976E-E601DCF54742}" type="presOf" srcId="{266C149C-4DEB-46F8-A049-2AFAFC30A5AA}" destId="{D150E61E-30E5-4E35-893D-4B311F321572}" srcOrd="1" destOrd="0" presId="urn:microsoft.com/office/officeart/2005/8/layout/orgChart1"/>
    <dgm:cxn modelId="{D889028F-9A58-4045-8647-CF89D262EF0E}" srcId="{2C270975-D8CC-41FF-8C37-2FA77BED8810}" destId="{A3E38AF1-25D4-4BE8-AC3E-55D88FBA4DA4}" srcOrd="0" destOrd="0" parTransId="{1021B9DE-BCD3-423B-95AB-D14F6F170C61}" sibTransId="{2C2B0195-EF09-4C80-9628-7407801FFA0A}"/>
    <dgm:cxn modelId="{A6BD9590-934D-4021-8045-0EDC6853E093}" srcId="{266C149C-4DEB-46F8-A049-2AFAFC30A5AA}" destId="{F80136F0-4358-4DD1-A889-6808CF587557}" srcOrd="0" destOrd="0" parTransId="{98C61F7C-7B30-427E-BD27-2D42EE3E1703}" sibTransId="{7E744837-AA19-437D-8A2D-4915B84EA410}"/>
    <dgm:cxn modelId="{FA5EAF91-8084-4B81-8CED-FDA670958701}" type="presOf" srcId="{E75E0A4D-FC0D-44E8-A935-8F2ECF77066A}" destId="{7A11E10C-3CA1-4389-A96F-FB5BC403AC37}" srcOrd="0" destOrd="0" presId="urn:microsoft.com/office/officeart/2005/8/layout/orgChart1"/>
    <dgm:cxn modelId="{41E57B9E-8F28-473B-AA37-A1D6DA3EB69C}" type="presOf" srcId="{87462A14-4819-4719-846D-8473717A9F76}" destId="{AD03CCA0-48B7-4DA6-B39B-DFE28C934BC9}" srcOrd="0" destOrd="0" presId="urn:microsoft.com/office/officeart/2005/8/layout/orgChart1"/>
    <dgm:cxn modelId="{AC4F1FA7-1A30-4ECF-99E7-D2A1346F93F9}" type="presOf" srcId="{D112C4E9-6BFF-430B-B0C7-E460B29EA047}" destId="{8D522F92-0C26-462B-BB9D-536ADFF124B3}" srcOrd="0" destOrd="0" presId="urn:microsoft.com/office/officeart/2005/8/layout/orgChart1"/>
    <dgm:cxn modelId="{C36557AE-2E26-4182-81DD-8BD12CADE8E8}" type="presOf" srcId="{E75E0A4D-FC0D-44E8-A935-8F2ECF77066A}" destId="{52EDFB06-B732-4031-96A1-102922F929CA}" srcOrd="1" destOrd="0" presId="urn:microsoft.com/office/officeart/2005/8/layout/orgChart1"/>
    <dgm:cxn modelId="{1E10C2B2-53C0-40D1-86CF-043D5AB7F84D}" type="presOf" srcId="{A3E38AF1-25D4-4BE8-AC3E-55D88FBA4DA4}" destId="{CA410FA9-2669-48E4-B897-A79079F51E03}" srcOrd="1" destOrd="0" presId="urn:microsoft.com/office/officeart/2005/8/layout/orgChart1"/>
    <dgm:cxn modelId="{87DCD5B6-51CF-49D9-8425-377E738E4A79}" type="presOf" srcId="{A4CDC8CF-C411-4492-8A24-E417311D4361}" destId="{ECFD18E7-CA8B-41A0-875A-1B99E2011F73}" srcOrd="1" destOrd="0" presId="urn:microsoft.com/office/officeart/2005/8/layout/orgChart1"/>
    <dgm:cxn modelId="{B9CA55B7-B4E7-4D5D-9BCD-C7CDB5B6A394}" srcId="{A4CDC8CF-C411-4492-8A24-E417311D4361}" destId="{9EBBCCAF-1700-41AE-9D62-0B6003EDA37C}" srcOrd="0" destOrd="0" parTransId="{6C5EB6E0-1AD2-4C91-ADE5-F1B394CEE8BE}" sibTransId="{059652D4-6A63-41EC-87C5-A8A3610DB2A4}"/>
    <dgm:cxn modelId="{47574CC1-0E98-4302-B228-E8A7CD91F6BF}" type="presOf" srcId="{A3E38AF1-25D4-4BE8-AC3E-55D88FBA4DA4}" destId="{5573FE4E-6711-481B-A0A5-9766EE9E6C0F}" srcOrd="0" destOrd="0" presId="urn:microsoft.com/office/officeart/2005/8/layout/orgChart1"/>
    <dgm:cxn modelId="{FC9CEBD1-4A86-46E3-8B92-7525C4580811}" type="presOf" srcId="{266C149C-4DEB-46F8-A049-2AFAFC30A5AA}" destId="{C969798F-EF1E-40A1-B5E8-2D74E563F72D}" srcOrd="0" destOrd="0" presId="urn:microsoft.com/office/officeart/2005/8/layout/orgChart1"/>
    <dgm:cxn modelId="{21C3E2D2-D2BB-413B-8253-B985FE4F3D8D}" srcId="{A4CDC8CF-C411-4492-8A24-E417311D4361}" destId="{E75E0A4D-FC0D-44E8-A935-8F2ECF77066A}" srcOrd="1" destOrd="0" parTransId="{D3975FC1-B6F9-4EF6-96D9-83DD7663F644}" sibTransId="{1FE83CA3-4C15-4AAA-9794-191E78C401D7}"/>
    <dgm:cxn modelId="{5F274FDC-F79F-479A-BA53-2BA788629F3E}" type="presOf" srcId="{98C61F7C-7B30-427E-BD27-2D42EE3E1703}" destId="{BF081A22-2618-4198-83A8-E625E880103A}" srcOrd="0" destOrd="0" presId="urn:microsoft.com/office/officeart/2005/8/layout/orgChart1"/>
    <dgm:cxn modelId="{1764CDDD-AF55-40EC-81FA-4B0C900FCB09}" srcId="{A4CDC8CF-C411-4492-8A24-E417311D4361}" destId="{2C270975-D8CC-41FF-8C37-2FA77BED8810}" srcOrd="3" destOrd="0" parTransId="{5CD01B06-EED1-4297-A858-59929EC5C5E0}" sibTransId="{005B88F7-3237-4749-AA69-46653B78E61F}"/>
    <dgm:cxn modelId="{CC75BADE-529E-4DA8-BA79-9EFEDA846123}" type="presOf" srcId="{9EBBCCAF-1700-41AE-9D62-0B6003EDA37C}" destId="{59F76F8B-ACAD-42E5-8EE6-53134D3C6B1B}" srcOrd="1" destOrd="0" presId="urn:microsoft.com/office/officeart/2005/8/layout/orgChart1"/>
    <dgm:cxn modelId="{48044DE0-8FBF-4A07-8D14-2DDCA0859A34}" type="presOf" srcId="{9EBBCCAF-1700-41AE-9D62-0B6003EDA37C}" destId="{7B6BF9D7-90E2-45B0-A970-6110F6DC97FC}" srcOrd="0" destOrd="0" presId="urn:microsoft.com/office/officeart/2005/8/layout/orgChart1"/>
    <dgm:cxn modelId="{6CE84CE3-763B-4AEA-A2C9-8531C62D49D1}" srcId="{B350E207-3670-4ADE-9E08-79BA484E4F2A}" destId="{A4CDC8CF-C411-4492-8A24-E417311D4361}" srcOrd="0" destOrd="0" parTransId="{DACE9EDA-4531-46D1-9C02-1C57678D8824}" sibTransId="{D5162A3D-72D7-4066-A20D-5714A0B8ABBA}"/>
    <dgm:cxn modelId="{6006FCE6-65F2-45F0-B44A-EBA88A586C6B}" type="presOf" srcId="{91BF6730-68C8-43D6-96E4-07C5C442D183}" destId="{CA83D70B-B960-458E-A734-E8697F27DFF4}" srcOrd="1" destOrd="0" presId="urn:microsoft.com/office/officeart/2005/8/layout/orgChart1"/>
    <dgm:cxn modelId="{906585EA-C4F6-4BA7-87AA-9487C11C18DF}" type="presOf" srcId="{A4CDC8CF-C411-4492-8A24-E417311D4361}" destId="{993E5A7C-5B7B-4BB1-8660-9F24974F55AF}" srcOrd="0" destOrd="0" presId="urn:microsoft.com/office/officeart/2005/8/layout/orgChart1"/>
    <dgm:cxn modelId="{8CEF89F5-5E23-462E-A826-7D333BA75216}" type="presOf" srcId="{D3975FC1-B6F9-4EF6-96D9-83DD7663F644}" destId="{CC6C759A-6E43-4B9F-86A0-540700DEDE0C}" srcOrd="0" destOrd="0" presId="urn:microsoft.com/office/officeart/2005/8/layout/orgChart1"/>
    <dgm:cxn modelId="{1DF77E6F-54CA-41DB-B91D-FB73CA02E57B}" type="presParOf" srcId="{1AB31EF5-CD3C-4143-A65E-D49D970A23B1}" destId="{F7298CC5-846F-430D-A6E3-558A44375526}" srcOrd="0" destOrd="0" presId="urn:microsoft.com/office/officeart/2005/8/layout/orgChart1"/>
    <dgm:cxn modelId="{3D4B55BE-D864-4BE3-9C1E-3428AFF7E21F}" type="presParOf" srcId="{F7298CC5-846F-430D-A6E3-558A44375526}" destId="{F0ADD3C1-5876-4289-AF16-AE624836F365}" srcOrd="0" destOrd="0" presId="urn:microsoft.com/office/officeart/2005/8/layout/orgChart1"/>
    <dgm:cxn modelId="{D4DA7B14-846E-4B75-83F5-D0B4427145B0}" type="presParOf" srcId="{F0ADD3C1-5876-4289-AF16-AE624836F365}" destId="{993E5A7C-5B7B-4BB1-8660-9F24974F55AF}" srcOrd="0" destOrd="0" presId="urn:microsoft.com/office/officeart/2005/8/layout/orgChart1"/>
    <dgm:cxn modelId="{EDEA296B-9C43-4E6E-8A04-2E465CCE5651}" type="presParOf" srcId="{F0ADD3C1-5876-4289-AF16-AE624836F365}" destId="{ECFD18E7-CA8B-41A0-875A-1B99E2011F73}" srcOrd="1" destOrd="0" presId="urn:microsoft.com/office/officeart/2005/8/layout/orgChart1"/>
    <dgm:cxn modelId="{BFA16B2E-536C-4258-A27A-3325312EA77F}" type="presParOf" srcId="{F7298CC5-846F-430D-A6E3-558A44375526}" destId="{36809023-A75F-4922-BDA3-FA9C4F61ADDB}" srcOrd="1" destOrd="0" presId="urn:microsoft.com/office/officeart/2005/8/layout/orgChart1"/>
    <dgm:cxn modelId="{8A683AE9-21DC-4A54-8AB5-24F9B23DF2CE}" type="presParOf" srcId="{36809023-A75F-4922-BDA3-FA9C4F61ADDB}" destId="{CC6C759A-6E43-4B9F-86A0-540700DEDE0C}" srcOrd="0" destOrd="0" presId="urn:microsoft.com/office/officeart/2005/8/layout/orgChart1"/>
    <dgm:cxn modelId="{111A4E72-BE4C-4F94-A710-1DD13D40736A}" type="presParOf" srcId="{36809023-A75F-4922-BDA3-FA9C4F61ADDB}" destId="{052323D3-F1EA-46BD-A1F5-6E41F371F412}" srcOrd="1" destOrd="0" presId="urn:microsoft.com/office/officeart/2005/8/layout/orgChart1"/>
    <dgm:cxn modelId="{0D62F6D4-E4C0-4F87-9752-D888F4B5676E}" type="presParOf" srcId="{052323D3-F1EA-46BD-A1F5-6E41F371F412}" destId="{831CB734-5956-4A62-A950-359A872F94DD}" srcOrd="0" destOrd="0" presId="urn:microsoft.com/office/officeart/2005/8/layout/orgChart1"/>
    <dgm:cxn modelId="{DAED90CA-465E-46C3-AFB6-0CE6C241C981}" type="presParOf" srcId="{831CB734-5956-4A62-A950-359A872F94DD}" destId="{7A11E10C-3CA1-4389-A96F-FB5BC403AC37}" srcOrd="0" destOrd="0" presId="urn:microsoft.com/office/officeart/2005/8/layout/orgChart1"/>
    <dgm:cxn modelId="{8EB79A95-5D2A-4AAB-BB32-0940AECF4547}" type="presParOf" srcId="{831CB734-5956-4A62-A950-359A872F94DD}" destId="{52EDFB06-B732-4031-96A1-102922F929CA}" srcOrd="1" destOrd="0" presId="urn:microsoft.com/office/officeart/2005/8/layout/orgChart1"/>
    <dgm:cxn modelId="{83C923B2-5B50-43A6-B106-D8C6705CAB1A}" type="presParOf" srcId="{052323D3-F1EA-46BD-A1F5-6E41F371F412}" destId="{288026B2-4E4A-4768-A126-FD44A94C10A3}" srcOrd="1" destOrd="0" presId="urn:microsoft.com/office/officeart/2005/8/layout/orgChart1"/>
    <dgm:cxn modelId="{C2CC6A31-AC13-4EB2-8FB8-6DEBBD267345}" type="presParOf" srcId="{288026B2-4E4A-4768-A126-FD44A94C10A3}" destId="{8D522F92-0C26-462B-BB9D-536ADFF124B3}" srcOrd="0" destOrd="0" presId="urn:microsoft.com/office/officeart/2005/8/layout/orgChart1"/>
    <dgm:cxn modelId="{9010F6C7-9722-4F1B-BE8E-FADAC95E4777}" type="presParOf" srcId="{288026B2-4E4A-4768-A126-FD44A94C10A3}" destId="{D0B539DB-B404-414B-819D-240CF586382F}" srcOrd="1" destOrd="0" presId="urn:microsoft.com/office/officeart/2005/8/layout/orgChart1"/>
    <dgm:cxn modelId="{F7D73F12-FDB6-4966-9510-F08497593962}" type="presParOf" srcId="{D0B539DB-B404-414B-819D-240CF586382F}" destId="{6A927490-23FE-41B7-9C92-4CDA5DEBC467}" srcOrd="0" destOrd="0" presId="urn:microsoft.com/office/officeart/2005/8/layout/orgChart1"/>
    <dgm:cxn modelId="{A13F7A6D-3B6D-45E4-8B20-AD95934C7503}" type="presParOf" srcId="{6A927490-23FE-41B7-9C92-4CDA5DEBC467}" destId="{02709821-3127-4EAB-8039-23651E25D49A}" srcOrd="0" destOrd="0" presId="urn:microsoft.com/office/officeart/2005/8/layout/orgChart1"/>
    <dgm:cxn modelId="{900691E5-6512-4CA3-956A-94AA68842FB8}" type="presParOf" srcId="{6A927490-23FE-41B7-9C92-4CDA5DEBC467}" destId="{CA83D70B-B960-458E-A734-E8697F27DFF4}" srcOrd="1" destOrd="0" presId="urn:microsoft.com/office/officeart/2005/8/layout/orgChart1"/>
    <dgm:cxn modelId="{E08E037F-518B-4A15-BC55-8509D3BB1430}" type="presParOf" srcId="{D0B539DB-B404-414B-819D-240CF586382F}" destId="{598576EB-670B-4D4A-B18C-16E5247A14C2}" srcOrd="1" destOrd="0" presId="urn:microsoft.com/office/officeart/2005/8/layout/orgChart1"/>
    <dgm:cxn modelId="{3D97A435-4D34-41C7-AC22-CF63A9948AE1}" type="presParOf" srcId="{D0B539DB-B404-414B-819D-240CF586382F}" destId="{87E68DB1-E6BD-40B5-A6F4-43377B745E32}" srcOrd="2" destOrd="0" presId="urn:microsoft.com/office/officeart/2005/8/layout/orgChart1"/>
    <dgm:cxn modelId="{76D5A80A-99A7-412E-9836-9C333EC75211}" type="presParOf" srcId="{052323D3-F1EA-46BD-A1F5-6E41F371F412}" destId="{56B729CC-1480-4A46-8F82-5EC19BCEC2C9}" srcOrd="2" destOrd="0" presId="urn:microsoft.com/office/officeart/2005/8/layout/orgChart1"/>
    <dgm:cxn modelId="{128ACA22-A126-4530-BE98-60C007DFC82F}" type="presParOf" srcId="{36809023-A75F-4922-BDA3-FA9C4F61ADDB}" destId="{AD03CCA0-48B7-4DA6-B39B-DFE28C934BC9}" srcOrd="2" destOrd="0" presId="urn:microsoft.com/office/officeart/2005/8/layout/orgChart1"/>
    <dgm:cxn modelId="{9AFCDB04-7963-480E-BFC0-86D178C5D394}" type="presParOf" srcId="{36809023-A75F-4922-BDA3-FA9C4F61ADDB}" destId="{CDD7F12B-2393-450B-9419-165087C3D7B2}" srcOrd="3" destOrd="0" presId="urn:microsoft.com/office/officeart/2005/8/layout/orgChart1"/>
    <dgm:cxn modelId="{39DACDF2-E140-4E14-BC8C-C45D1C465224}" type="presParOf" srcId="{CDD7F12B-2393-450B-9419-165087C3D7B2}" destId="{B74DDD8F-5832-4DD0-8E41-4FEC50CDE049}" srcOrd="0" destOrd="0" presId="urn:microsoft.com/office/officeart/2005/8/layout/orgChart1"/>
    <dgm:cxn modelId="{980E00D9-F1B3-4AFB-8F88-E8EA8AC9399F}" type="presParOf" srcId="{B74DDD8F-5832-4DD0-8E41-4FEC50CDE049}" destId="{C969798F-EF1E-40A1-B5E8-2D74E563F72D}" srcOrd="0" destOrd="0" presId="urn:microsoft.com/office/officeart/2005/8/layout/orgChart1"/>
    <dgm:cxn modelId="{5162B8D5-7F8A-4AA4-AB13-1FD99C4C3CB7}" type="presParOf" srcId="{B74DDD8F-5832-4DD0-8E41-4FEC50CDE049}" destId="{D150E61E-30E5-4E35-893D-4B311F321572}" srcOrd="1" destOrd="0" presId="urn:microsoft.com/office/officeart/2005/8/layout/orgChart1"/>
    <dgm:cxn modelId="{C607A039-1387-4FDE-8906-59EBA258525D}" type="presParOf" srcId="{CDD7F12B-2393-450B-9419-165087C3D7B2}" destId="{3A7AA05F-E3E7-4443-867C-AFCCF9C702C4}" srcOrd="1" destOrd="0" presId="urn:microsoft.com/office/officeart/2005/8/layout/orgChart1"/>
    <dgm:cxn modelId="{80A9A14A-2AAB-4604-86E4-65A3F5E40CF3}" type="presParOf" srcId="{3A7AA05F-E3E7-4443-867C-AFCCF9C702C4}" destId="{BF081A22-2618-4198-83A8-E625E880103A}" srcOrd="0" destOrd="0" presId="urn:microsoft.com/office/officeart/2005/8/layout/orgChart1"/>
    <dgm:cxn modelId="{5E6329AD-012D-4EE1-A68C-D4B740475B0B}" type="presParOf" srcId="{3A7AA05F-E3E7-4443-867C-AFCCF9C702C4}" destId="{EF17D8DE-5305-4608-A364-753A6D3B1733}" srcOrd="1" destOrd="0" presId="urn:microsoft.com/office/officeart/2005/8/layout/orgChart1"/>
    <dgm:cxn modelId="{0F36BE6D-BD81-4289-83A6-9576BF8366BC}" type="presParOf" srcId="{EF17D8DE-5305-4608-A364-753A6D3B1733}" destId="{F4D11B1D-DFC6-4D58-8CA0-27C9A418A30E}" srcOrd="0" destOrd="0" presId="urn:microsoft.com/office/officeart/2005/8/layout/orgChart1"/>
    <dgm:cxn modelId="{A283CAF9-2377-4995-ABEA-FDD659CFF6E6}" type="presParOf" srcId="{F4D11B1D-DFC6-4D58-8CA0-27C9A418A30E}" destId="{55D8BA00-E01F-4631-AEC4-7F2AB2359840}" srcOrd="0" destOrd="0" presId="urn:microsoft.com/office/officeart/2005/8/layout/orgChart1"/>
    <dgm:cxn modelId="{1EEBA75B-AA8D-4CF2-9A94-AD92E463EF58}" type="presParOf" srcId="{F4D11B1D-DFC6-4D58-8CA0-27C9A418A30E}" destId="{38FC382C-C63B-44B8-AC69-CCD4317D376A}" srcOrd="1" destOrd="0" presId="urn:microsoft.com/office/officeart/2005/8/layout/orgChart1"/>
    <dgm:cxn modelId="{65C3224C-9EB3-4BC4-BE07-2D827B45556E}" type="presParOf" srcId="{EF17D8DE-5305-4608-A364-753A6D3B1733}" destId="{487AFB12-4E8E-406C-88E0-B05961CB7C6E}" srcOrd="1" destOrd="0" presId="urn:microsoft.com/office/officeart/2005/8/layout/orgChart1"/>
    <dgm:cxn modelId="{91C34E89-3C61-4157-ADCB-240300186340}" type="presParOf" srcId="{EF17D8DE-5305-4608-A364-753A6D3B1733}" destId="{342EF20A-A107-4185-A40B-793FEC46AFC4}" srcOrd="2" destOrd="0" presId="urn:microsoft.com/office/officeart/2005/8/layout/orgChart1"/>
    <dgm:cxn modelId="{DB685AD9-3108-4AB7-B39C-5315390F67EB}" type="presParOf" srcId="{CDD7F12B-2393-450B-9419-165087C3D7B2}" destId="{0BE76440-6FF8-4D36-ADE2-E6E06AA35DEE}" srcOrd="2" destOrd="0" presId="urn:microsoft.com/office/officeart/2005/8/layout/orgChart1"/>
    <dgm:cxn modelId="{88CFE62B-8971-4EA3-9AF8-2DF52CEDB155}" type="presParOf" srcId="{36809023-A75F-4922-BDA3-FA9C4F61ADDB}" destId="{9F782C9A-DCFB-4AAC-9EC5-65B4FD7378CE}" srcOrd="4" destOrd="0" presId="urn:microsoft.com/office/officeart/2005/8/layout/orgChart1"/>
    <dgm:cxn modelId="{A6803FEC-2FBD-4CB6-BE20-FE08652042BD}" type="presParOf" srcId="{36809023-A75F-4922-BDA3-FA9C4F61ADDB}" destId="{6912E1BD-28C6-48BA-B099-F5815C33FB45}" srcOrd="5" destOrd="0" presId="urn:microsoft.com/office/officeart/2005/8/layout/orgChart1"/>
    <dgm:cxn modelId="{61941C07-3873-4A7D-8538-83053A2A2820}" type="presParOf" srcId="{6912E1BD-28C6-48BA-B099-F5815C33FB45}" destId="{0BEFF1C2-E99C-49CE-985E-077451ABE919}" srcOrd="0" destOrd="0" presId="urn:microsoft.com/office/officeart/2005/8/layout/orgChart1"/>
    <dgm:cxn modelId="{BEFDBFF7-0F0B-46E9-9269-10F91D3EE171}" type="presParOf" srcId="{0BEFF1C2-E99C-49CE-985E-077451ABE919}" destId="{F9BCC616-E52C-4E22-9F7B-178D9C1D5797}" srcOrd="0" destOrd="0" presId="urn:microsoft.com/office/officeart/2005/8/layout/orgChart1"/>
    <dgm:cxn modelId="{42F4A158-058E-4E73-9EA8-6D70D9EE24C8}" type="presParOf" srcId="{0BEFF1C2-E99C-49CE-985E-077451ABE919}" destId="{43D0EC8B-53EE-4DED-B5BB-BF0087743EEF}" srcOrd="1" destOrd="0" presId="urn:microsoft.com/office/officeart/2005/8/layout/orgChart1"/>
    <dgm:cxn modelId="{472C269F-92F3-4DA6-8E5B-2F23A0EFE675}" type="presParOf" srcId="{6912E1BD-28C6-48BA-B099-F5815C33FB45}" destId="{7A625A29-A781-435B-AFFC-447A2908C5E3}" srcOrd="1" destOrd="0" presId="urn:microsoft.com/office/officeart/2005/8/layout/orgChart1"/>
    <dgm:cxn modelId="{C35ACEDB-7DAC-43E7-8EBC-108B61B51D61}" type="presParOf" srcId="{7A625A29-A781-435B-AFFC-447A2908C5E3}" destId="{603F6755-DCC9-42AB-9926-3DEB29A7036C}" srcOrd="0" destOrd="0" presId="urn:microsoft.com/office/officeart/2005/8/layout/orgChart1"/>
    <dgm:cxn modelId="{A17C6B51-8356-4457-BB56-D8A8A0CE4C0B}" type="presParOf" srcId="{7A625A29-A781-435B-AFFC-447A2908C5E3}" destId="{352EA7F1-F55E-4CC3-91F5-D92CBC1963DC}" srcOrd="1" destOrd="0" presId="urn:microsoft.com/office/officeart/2005/8/layout/orgChart1"/>
    <dgm:cxn modelId="{74349523-F7BC-414E-967B-13C2659E4922}" type="presParOf" srcId="{352EA7F1-F55E-4CC3-91F5-D92CBC1963DC}" destId="{1F93F658-9CC3-47FD-9827-D33A39D5DE87}" srcOrd="0" destOrd="0" presId="urn:microsoft.com/office/officeart/2005/8/layout/orgChart1"/>
    <dgm:cxn modelId="{4EA9D2A9-7C54-4465-B48F-1BC70E6A9173}" type="presParOf" srcId="{1F93F658-9CC3-47FD-9827-D33A39D5DE87}" destId="{5573FE4E-6711-481B-A0A5-9766EE9E6C0F}" srcOrd="0" destOrd="0" presId="urn:microsoft.com/office/officeart/2005/8/layout/orgChart1"/>
    <dgm:cxn modelId="{166AA82A-863C-4B4F-A3AB-386668D5173C}" type="presParOf" srcId="{1F93F658-9CC3-47FD-9827-D33A39D5DE87}" destId="{CA410FA9-2669-48E4-B897-A79079F51E03}" srcOrd="1" destOrd="0" presId="urn:microsoft.com/office/officeart/2005/8/layout/orgChart1"/>
    <dgm:cxn modelId="{49EC90F2-70D7-4070-AD9E-98F40E560238}" type="presParOf" srcId="{352EA7F1-F55E-4CC3-91F5-D92CBC1963DC}" destId="{1B1121A9-536B-4979-9654-6ACA13781895}" srcOrd="1" destOrd="0" presId="urn:microsoft.com/office/officeart/2005/8/layout/orgChart1"/>
    <dgm:cxn modelId="{42ECFCCA-337C-4874-AE9F-4902C5274AF0}" type="presParOf" srcId="{352EA7F1-F55E-4CC3-91F5-D92CBC1963DC}" destId="{213F211A-82C9-4359-A05A-2946D6E16E44}" srcOrd="2" destOrd="0" presId="urn:microsoft.com/office/officeart/2005/8/layout/orgChart1"/>
    <dgm:cxn modelId="{F2C268AB-93AC-4120-8DC7-EC1336EF8408}" type="presParOf" srcId="{6912E1BD-28C6-48BA-B099-F5815C33FB45}" destId="{3A5F1512-39B0-444C-9239-0C29113AECF7}" srcOrd="2" destOrd="0" presId="urn:microsoft.com/office/officeart/2005/8/layout/orgChart1"/>
    <dgm:cxn modelId="{87CC07E6-A85D-4466-9F6E-3D07250EC63F}" type="presParOf" srcId="{F7298CC5-846F-430D-A6E3-558A44375526}" destId="{165D6F8B-E885-4D43-BB52-6F7D96778F31}" srcOrd="2" destOrd="0" presId="urn:microsoft.com/office/officeart/2005/8/layout/orgChart1"/>
    <dgm:cxn modelId="{67E10612-F81D-4F9C-AB3D-ABAD14D4B07F}" type="presParOf" srcId="{165D6F8B-E885-4D43-BB52-6F7D96778F31}" destId="{3C86F038-8A9D-4F56-9D45-84195E467A93}" srcOrd="0" destOrd="0" presId="urn:microsoft.com/office/officeart/2005/8/layout/orgChart1"/>
    <dgm:cxn modelId="{5FDBD309-95E4-496C-BF99-4A01E561EDD1}" type="presParOf" srcId="{165D6F8B-E885-4D43-BB52-6F7D96778F31}" destId="{3579A012-79C1-4A55-9FC2-FBB774E71616}" srcOrd="1" destOrd="0" presId="urn:microsoft.com/office/officeart/2005/8/layout/orgChart1"/>
    <dgm:cxn modelId="{F6159A34-C129-425C-8A34-D7D380AE8554}" type="presParOf" srcId="{3579A012-79C1-4A55-9FC2-FBB774E71616}" destId="{80E6F514-7808-4F56-B9A8-F3C7C8D0D894}" srcOrd="0" destOrd="0" presId="urn:microsoft.com/office/officeart/2005/8/layout/orgChart1"/>
    <dgm:cxn modelId="{63C410AC-577E-4EDE-81E1-7B2BC2656B52}" type="presParOf" srcId="{80E6F514-7808-4F56-B9A8-F3C7C8D0D894}" destId="{7B6BF9D7-90E2-45B0-A970-6110F6DC97FC}" srcOrd="0" destOrd="0" presId="urn:microsoft.com/office/officeart/2005/8/layout/orgChart1"/>
    <dgm:cxn modelId="{15DF0E32-364D-4F8F-904D-F758E4FAE565}" type="presParOf" srcId="{80E6F514-7808-4F56-B9A8-F3C7C8D0D894}" destId="{59F76F8B-ACAD-42E5-8EE6-53134D3C6B1B}" srcOrd="1" destOrd="0" presId="urn:microsoft.com/office/officeart/2005/8/layout/orgChart1"/>
    <dgm:cxn modelId="{A87E998B-58F3-45FB-A6F5-347B45D5A789}" type="presParOf" srcId="{3579A012-79C1-4A55-9FC2-FBB774E71616}" destId="{7E40C69B-081B-4541-A9BB-118AC44820E6}" srcOrd="1" destOrd="0" presId="urn:microsoft.com/office/officeart/2005/8/layout/orgChart1"/>
    <dgm:cxn modelId="{9623F38D-EB95-4D39-AC44-2CE8FACC56BA}" type="presParOf" srcId="{3579A012-79C1-4A55-9FC2-FBB774E71616}" destId="{7216D360-3489-40F4-B841-20B35E7DAA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50E207-3670-4ADE-9E08-79BA484E4F2A}" type="doc">
      <dgm:prSet loTypeId="urn:microsoft.com/office/officeart/2005/8/layout/orgChart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A4CDC8CF-C411-4492-8A24-E417311D4361}">
      <dgm:prSet phldrT="[文字]" phldr="1"/>
      <dgm:spPr>
        <a:solidFill>
          <a:srgbClr val="FF0000"/>
        </a:solidFill>
      </dgm:spPr>
      <dgm:t>
        <a:bodyPr/>
        <a:lstStyle/>
        <a:p>
          <a:endParaRPr lang="zh-TW" altLang="en-US" dirty="0"/>
        </a:p>
      </dgm:t>
    </dgm:pt>
    <dgm:pt modelId="{DACE9EDA-4531-46D1-9C02-1C57678D8824}" type="parTrans" cxnId="{6CE84CE3-763B-4AEA-A2C9-8531C62D49D1}">
      <dgm:prSet/>
      <dgm:spPr/>
      <dgm:t>
        <a:bodyPr/>
        <a:lstStyle/>
        <a:p>
          <a:endParaRPr lang="zh-TW" altLang="en-US"/>
        </a:p>
      </dgm:t>
    </dgm:pt>
    <dgm:pt modelId="{D5162A3D-72D7-4066-A20D-5714A0B8ABBA}" type="sibTrans" cxnId="{6CE84CE3-763B-4AEA-A2C9-8531C62D49D1}">
      <dgm:prSet/>
      <dgm:spPr/>
      <dgm:t>
        <a:bodyPr/>
        <a:lstStyle/>
        <a:p>
          <a:endParaRPr lang="zh-TW" altLang="en-US"/>
        </a:p>
      </dgm:t>
    </dgm:pt>
    <dgm:pt modelId="{9EBBCCAF-1700-41AE-9D62-0B6003EDA37C}" type="asst">
      <dgm:prSet phldrT="[文字]" phldr="1"/>
      <dgm:spPr>
        <a:solidFill>
          <a:srgbClr val="00B0F0"/>
        </a:solidFill>
      </dgm:spPr>
      <dgm:t>
        <a:bodyPr/>
        <a:lstStyle/>
        <a:p>
          <a:endParaRPr lang="zh-TW" altLang="en-US" dirty="0"/>
        </a:p>
      </dgm:t>
    </dgm:pt>
    <dgm:pt modelId="{6C5EB6E0-1AD2-4C91-ADE5-F1B394CEE8BE}" type="parTrans" cxnId="{B9CA55B7-B4E7-4D5D-9BCD-C7CDB5B6A394}">
      <dgm:prSet/>
      <dgm:spPr/>
      <dgm:t>
        <a:bodyPr/>
        <a:lstStyle/>
        <a:p>
          <a:endParaRPr lang="zh-TW" altLang="en-US"/>
        </a:p>
      </dgm:t>
    </dgm:pt>
    <dgm:pt modelId="{059652D4-6A63-41EC-87C5-A8A3610DB2A4}" type="sibTrans" cxnId="{B9CA55B7-B4E7-4D5D-9BCD-C7CDB5B6A394}">
      <dgm:prSet/>
      <dgm:spPr/>
      <dgm:t>
        <a:bodyPr/>
        <a:lstStyle/>
        <a:p>
          <a:endParaRPr lang="zh-TW" altLang="en-US"/>
        </a:p>
      </dgm:t>
    </dgm:pt>
    <dgm:pt modelId="{E75E0A4D-FC0D-44E8-A935-8F2ECF77066A}">
      <dgm:prSet phldrT="[文字]" phldr="1"/>
      <dgm:spPr>
        <a:solidFill>
          <a:srgbClr val="66FF66"/>
        </a:solidFill>
      </dgm:spPr>
      <dgm:t>
        <a:bodyPr/>
        <a:lstStyle/>
        <a:p>
          <a:endParaRPr lang="zh-TW" altLang="en-US" dirty="0"/>
        </a:p>
      </dgm:t>
    </dgm:pt>
    <dgm:pt modelId="{D3975FC1-B6F9-4EF6-96D9-83DD7663F644}" type="parTrans" cxnId="{21C3E2D2-D2BB-413B-8253-B985FE4F3D8D}">
      <dgm:prSet/>
      <dgm:spPr/>
      <dgm:t>
        <a:bodyPr/>
        <a:lstStyle/>
        <a:p>
          <a:endParaRPr lang="zh-TW" altLang="en-US"/>
        </a:p>
      </dgm:t>
    </dgm:pt>
    <dgm:pt modelId="{1FE83CA3-4C15-4AAA-9794-191E78C401D7}" type="sibTrans" cxnId="{21C3E2D2-D2BB-413B-8253-B985FE4F3D8D}">
      <dgm:prSet/>
      <dgm:spPr/>
      <dgm:t>
        <a:bodyPr/>
        <a:lstStyle/>
        <a:p>
          <a:endParaRPr lang="zh-TW" altLang="en-US"/>
        </a:p>
      </dgm:t>
    </dgm:pt>
    <dgm:pt modelId="{266C149C-4DEB-46F8-A049-2AFAFC30A5AA}">
      <dgm:prSet phldrT="[文字]" phldr="1"/>
      <dgm:spPr>
        <a:solidFill>
          <a:srgbClr val="CC6600"/>
        </a:solidFill>
      </dgm:spPr>
      <dgm:t>
        <a:bodyPr/>
        <a:lstStyle/>
        <a:p>
          <a:endParaRPr lang="zh-TW" altLang="en-US" dirty="0"/>
        </a:p>
      </dgm:t>
    </dgm:pt>
    <dgm:pt modelId="{87462A14-4819-4719-846D-8473717A9F76}" type="parTrans" cxnId="{863D4E33-BC2A-4154-AD8B-D5CEA77B1321}">
      <dgm:prSet/>
      <dgm:spPr/>
      <dgm:t>
        <a:bodyPr/>
        <a:lstStyle/>
        <a:p>
          <a:endParaRPr lang="zh-TW" altLang="en-US"/>
        </a:p>
      </dgm:t>
    </dgm:pt>
    <dgm:pt modelId="{A5485217-CF61-4E4F-83CD-4C52003BE4FA}" type="sibTrans" cxnId="{863D4E33-BC2A-4154-AD8B-D5CEA77B1321}">
      <dgm:prSet/>
      <dgm:spPr/>
      <dgm:t>
        <a:bodyPr/>
        <a:lstStyle/>
        <a:p>
          <a:endParaRPr lang="zh-TW" altLang="en-US"/>
        </a:p>
      </dgm:t>
    </dgm:pt>
    <dgm:pt modelId="{2C270975-D8CC-41FF-8C37-2FA77BED8810}">
      <dgm:prSet phldrT="[文字]" phldr="1"/>
      <dgm:spPr>
        <a:solidFill>
          <a:srgbClr val="F8917C"/>
        </a:solidFill>
      </dgm:spPr>
      <dgm:t>
        <a:bodyPr/>
        <a:lstStyle/>
        <a:p>
          <a:endParaRPr lang="zh-TW" altLang="en-US" dirty="0"/>
        </a:p>
      </dgm:t>
    </dgm:pt>
    <dgm:pt modelId="{5CD01B06-EED1-4297-A858-59929EC5C5E0}" type="parTrans" cxnId="{1764CDDD-AF55-40EC-81FA-4B0C900FCB09}">
      <dgm:prSet/>
      <dgm:spPr/>
      <dgm:t>
        <a:bodyPr/>
        <a:lstStyle/>
        <a:p>
          <a:endParaRPr lang="zh-TW" altLang="en-US"/>
        </a:p>
      </dgm:t>
    </dgm:pt>
    <dgm:pt modelId="{005B88F7-3237-4749-AA69-46653B78E61F}" type="sibTrans" cxnId="{1764CDDD-AF55-40EC-81FA-4B0C900FCB09}">
      <dgm:prSet/>
      <dgm:spPr/>
      <dgm:t>
        <a:bodyPr/>
        <a:lstStyle/>
        <a:p>
          <a:endParaRPr lang="zh-TW" altLang="en-US"/>
        </a:p>
      </dgm:t>
    </dgm:pt>
    <dgm:pt modelId="{1AB31EF5-CD3C-4143-A65E-D49D970A23B1}" type="pres">
      <dgm:prSet presAssocID="{B350E207-3670-4ADE-9E08-79BA484E4F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298CC5-846F-430D-A6E3-558A44375526}" type="pres">
      <dgm:prSet presAssocID="{A4CDC8CF-C411-4492-8A24-E417311D4361}" presName="hierRoot1" presStyleCnt="0">
        <dgm:presLayoutVars>
          <dgm:hierBranch val="init"/>
        </dgm:presLayoutVars>
      </dgm:prSet>
      <dgm:spPr/>
    </dgm:pt>
    <dgm:pt modelId="{F0ADD3C1-5876-4289-AF16-AE624836F365}" type="pres">
      <dgm:prSet presAssocID="{A4CDC8CF-C411-4492-8A24-E417311D4361}" presName="rootComposite1" presStyleCnt="0"/>
      <dgm:spPr/>
    </dgm:pt>
    <dgm:pt modelId="{993E5A7C-5B7B-4BB1-8660-9F24974F55AF}" type="pres">
      <dgm:prSet presAssocID="{A4CDC8CF-C411-4492-8A24-E417311D4361}" presName="rootText1" presStyleLbl="node0" presStyleIdx="0" presStyleCnt="1">
        <dgm:presLayoutVars>
          <dgm:chPref val="3"/>
        </dgm:presLayoutVars>
      </dgm:prSet>
      <dgm:spPr/>
    </dgm:pt>
    <dgm:pt modelId="{ECFD18E7-CA8B-41A0-875A-1B99E2011F73}" type="pres">
      <dgm:prSet presAssocID="{A4CDC8CF-C411-4492-8A24-E417311D4361}" presName="rootConnector1" presStyleLbl="node1" presStyleIdx="0" presStyleCnt="0"/>
      <dgm:spPr/>
    </dgm:pt>
    <dgm:pt modelId="{36809023-A75F-4922-BDA3-FA9C4F61ADDB}" type="pres">
      <dgm:prSet presAssocID="{A4CDC8CF-C411-4492-8A24-E417311D4361}" presName="hierChild2" presStyleCnt="0"/>
      <dgm:spPr/>
    </dgm:pt>
    <dgm:pt modelId="{CC6C759A-6E43-4B9F-86A0-540700DEDE0C}" type="pres">
      <dgm:prSet presAssocID="{D3975FC1-B6F9-4EF6-96D9-83DD7663F644}" presName="Name37" presStyleLbl="parChTrans1D2" presStyleIdx="0" presStyleCnt="4"/>
      <dgm:spPr/>
    </dgm:pt>
    <dgm:pt modelId="{052323D3-F1EA-46BD-A1F5-6E41F371F412}" type="pres">
      <dgm:prSet presAssocID="{E75E0A4D-FC0D-44E8-A935-8F2ECF77066A}" presName="hierRoot2" presStyleCnt="0">
        <dgm:presLayoutVars>
          <dgm:hierBranch val="init"/>
        </dgm:presLayoutVars>
      </dgm:prSet>
      <dgm:spPr/>
    </dgm:pt>
    <dgm:pt modelId="{831CB734-5956-4A62-A950-359A872F94DD}" type="pres">
      <dgm:prSet presAssocID="{E75E0A4D-FC0D-44E8-A935-8F2ECF77066A}" presName="rootComposite" presStyleCnt="0"/>
      <dgm:spPr/>
    </dgm:pt>
    <dgm:pt modelId="{7A11E10C-3CA1-4389-A96F-FB5BC403AC37}" type="pres">
      <dgm:prSet presAssocID="{E75E0A4D-FC0D-44E8-A935-8F2ECF77066A}" presName="rootText" presStyleLbl="node2" presStyleIdx="0" presStyleCnt="3">
        <dgm:presLayoutVars>
          <dgm:chPref val="3"/>
        </dgm:presLayoutVars>
      </dgm:prSet>
      <dgm:spPr/>
    </dgm:pt>
    <dgm:pt modelId="{52EDFB06-B732-4031-96A1-102922F929CA}" type="pres">
      <dgm:prSet presAssocID="{E75E0A4D-FC0D-44E8-A935-8F2ECF77066A}" presName="rootConnector" presStyleLbl="node2" presStyleIdx="0" presStyleCnt="3"/>
      <dgm:spPr/>
    </dgm:pt>
    <dgm:pt modelId="{288026B2-4E4A-4768-A126-FD44A94C10A3}" type="pres">
      <dgm:prSet presAssocID="{E75E0A4D-FC0D-44E8-A935-8F2ECF77066A}" presName="hierChild4" presStyleCnt="0"/>
      <dgm:spPr/>
    </dgm:pt>
    <dgm:pt modelId="{56B729CC-1480-4A46-8F82-5EC19BCEC2C9}" type="pres">
      <dgm:prSet presAssocID="{E75E0A4D-FC0D-44E8-A935-8F2ECF77066A}" presName="hierChild5" presStyleCnt="0"/>
      <dgm:spPr/>
    </dgm:pt>
    <dgm:pt modelId="{AD03CCA0-48B7-4DA6-B39B-DFE28C934BC9}" type="pres">
      <dgm:prSet presAssocID="{87462A14-4819-4719-846D-8473717A9F76}" presName="Name37" presStyleLbl="parChTrans1D2" presStyleIdx="1" presStyleCnt="4"/>
      <dgm:spPr/>
    </dgm:pt>
    <dgm:pt modelId="{CDD7F12B-2393-450B-9419-165087C3D7B2}" type="pres">
      <dgm:prSet presAssocID="{266C149C-4DEB-46F8-A049-2AFAFC30A5AA}" presName="hierRoot2" presStyleCnt="0">
        <dgm:presLayoutVars>
          <dgm:hierBranch val="init"/>
        </dgm:presLayoutVars>
      </dgm:prSet>
      <dgm:spPr/>
    </dgm:pt>
    <dgm:pt modelId="{B74DDD8F-5832-4DD0-8E41-4FEC50CDE049}" type="pres">
      <dgm:prSet presAssocID="{266C149C-4DEB-46F8-A049-2AFAFC30A5AA}" presName="rootComposite" presStyleCnt="0"/>
      <dgm:spPr/>
    </dgm:pt>
    <dgm:pt modelId="{C969798F-EF1E-40A1-B5E8-2D74E563F72D}" type="pres">
      <dgm:prSet presAssocID="{266C149C-4DEB-46F8-A049-2AFAFC30A5AA}" presName="rootText" presStyleLbl="node2" presStyleIdx="1" presStyleCnt="3">
        <dgm:presLayoutVars>
          <dgm:chPref val="3"/>
        </dgm:presLayoutVars>
      </dgm:prSet>
      <dgm:spPr/>
    </dgm:pt>
    <dgm:pt modelId="{D150E61E-30E5-4E35-893D-4B311F321572}" type="pres">
      <dgm:prSet presAssocID="{266C149C-4DEB-46F8-A049-2AFAFC30A5AA}" presName="rootConnector" presStyleLbl="node2" presStyleIdx="1" presStyleCnt="3"/>
      <dgm:spPr/>
    </dgm:pt>
    <dgm:pt modelId="{3A7AA05F-E3E7-4443-867C-AFCCF9C702C4}" type="pres">
      <dgm:prSet presAssocID="{266C149C-4DEB-46F8-A049-2AFAFC30A5AA}" presName="hierChild4" presStyleCnt="0"/>
      <dgm:spPr/>
    </dgm:pt>
    <dgm:pt modelId="{0BE76440-6FF8-4D36-ADE2-E6E06AA35DEE}" type="pres">
      <dgm:prSet presAssocID="{266C149C-4DEB-46F8-A049-2AFAFC30A5AA}" presName="hierChild5" presStyleCnt="0"/>
      <dgm:spPr/>
    </dgm:pt>
    <dgm:pt modelId="{9F782C9A-DCFB-4AAC-9EC5-65B4FD7378CE}" type="pres">
      <dgm:prSet presAssocID="{5CD01B06-EED1-4297-A858-59929EC5C5E0}" presName="Name37" presStyleLbl="parChTrans1D2" presStyleIdx="2" presStyleCnt="4"/>
      <dgm:spPr/>
    </dgm:pt>
    <dgm:pt modelId="{6912E1BD-28C6-48BA-B099-F5815C33FB45}" type="pres">
      <dgm:prSet presAssocID="{2C270975-D8CC-41FF-8C37-2FA77BED8810}" presName="hierRoot2" presStyleCnt="0">
        <dgm:presLayoutVars>
          <dgm:hierBranch val="init"/>
        </dgm:presLayoutVars>
      </dgm:prSet>
      <dgm:spPr/>
    </dgm:pt>
    <dgm:pt modelId="{0BEFF1C2-E99C-49CE-985E-077451ABE919}" type="pres">
      <dgm:prSet presAssocID="{2C270975-D8CC-41FF-8C37-2FA77BED8810}" presName="rootComposite" presStyleCnt="0"/>
      <dgm:spPr/>
    </dgm:pt>
    <dgm:pt modelId="{F9BCC616-E52C-4E22-9F7B-178D9C1D5797}" type="pres">
      <dgm:prSet presAssocID="{2C270975-D8CC-41FF-8C37-2FA77BED8810}" presName="rootText" presStyleLbl="node2" presStyleIdx="2" presStyleCnt="3">
        <dgm:presLayoutVars>
          <dgm:chPref val="3"/>
        </dgm:presLayoutVars>
      </dgm:prSet>
      <dgm:spPr/>
    </dgm:pt>
    <dgm:pt modelId="{43D0EC8B-53EE-4DED-B5BB-BF0087743EEF}" type="pres">
      <dgm:prSet presAssocID="{2C270975-D8CC-41FF-8C37-2FA77BED8810}" presName="rootConnector" presStyleLbl="node2" presStyleIdx="2" presStyleCnt="3"/>
      <dgm:spPr/>
    </dgm:pt>
    <dgm:pt modelId="{7A625A29-A781-435B-AFFC-447A2908C5E3}" type="pres">
      <dgm:prSet presAssocID="{2C270975-D8CC-41FF-8C37-2FA77BED8810}" presName="hierChild4" presStyleCnt="0"/>
      <dgm:spPr/>
    </dgm:pt>
    <dgm:pt modelId="{3A5F1512-39B0-444C-9239-0C29113AECF7}" type="pres">
      <dgm:prSet presAssocID="{2C270975-D8CC-41FF-8C37-2FA77BED8810}" presName="hierChild5" presStyleCnt="0"/>
      <dgm:spPr/>
    </dgm:pt>
    <dgm:pt modelId="{165D6F8B-E885-4D43-BB52-6F7D96778F31}" type="pres">
      <dgm:prSet presAssocID="{A4CDC8CF-C411-4492-8A24-E417311D4361}" presName="hierChild3" presStyleCnt="0"/>
      <dgm:spPr/>
    </dgm:pt>
    <dgm:pt modelId="{3C86F038-8A9D-4F56-9D45-84195E467A93}" type="pres">
      <dgm:prSet presAssocID="{6C5EB6E0-1AD2-4C91-ADE5-F1B394CEE8BE}" presName="Name111" presStyleLbl="parChTrans1D2" presStyleIdx="3" presStyleCnt="4"/>
      <dgm:spPr/>
    </dgm:pt>
    <dgm:pt modelId="{3579A012-79C1-4A55-9FC2-FBB774E71616}" type="pres">
      <dgm:prSet presAssocID="{9EBBCCAF-1700-41AE-9D62-0B6003EDA37C}" presName="hierRoot3" presStyleCnt="0">
        <dgm:presLayoutVars>
          <dgm:hierBranch val="init"/>
        </dgm:presLayoutVars>
      </dgm:prSet>
      <dgm:spPr/>
    </dgm:pt>
    <dgm:pt modelId="{80E6F514-7808-4F56-B9A8-F3C7C8D0D894}" type="pres">
      <dgm:prSet presAssocID="{9EBBCCAF-1700-41AE-9D62-0B6003EDA37C}" presName="rootComposite3" presStyleCnt="0"/>
      <dgm:spPr/>
    </dgm:pt>
    <dgm:pt modelId="{7B6BF9D7-90E2-45B0-A970-6110F6DC97FC}" type="pres">
      <dgm:prSet presAssocID="{9EBBCCAF-1700-41AE-9D62-0B6003EDA37C}" presName="rootText3" presStyleLbl="asst1" presStyleIdx="0" presStyleCnt="1">
        <dgm:presLayoutVars>
          <dgm:chPref val="3"/>
        </dgm:presLayoutVars>
      </dgm:prSet>
      <dgm:spPr/>
    </dgm:pt>
    <dgm:pt modelId="{59F76F8B-ACAD-42E5-8EE6-53134D3C6B1B}" type="pres">
      <dgm:prSet presAssocID="{9EBBCCAF-1700-41AE-9D62-0B6003EDA37C}" presName="rootConnector3" presStyleLbl="asst1" presStyleIdx="0" presStyleCnt="1"/>
      <dgm:spPr/>
    </dgm:pt>
    <dgm:pt modelId="{7E40C69B-081B-4541-A9BB-118AC44820E6}" type="pres">
      <dgm:prSet presAssocID="{9EBBCCAF-1700-41AE-9D62-0B6003EDA37C}" presName="hierChild6" presStyleCnt="0"/>
      <dgm:spPr/>
    </dgm:pt>
    <dgm:pt modelId="{7216D360-3489-40F4-B841-20B35E7DAAFE}" type="pres">
      <dgm:prSet presAssocID="{9EBBCCAF-1700-41AE-9D62-0B6003EDA37C}" presName="hierChild7" presStyleCnt="0"/>
      <dgm:spPr/>
    </dgm:pt>
  </dgm:ptLst>
  <dgm:cxnLst>
    <dgm:cxn modelId="{7C282401-2D78-4A25-B297-378AB29700E7}" type="presOf" srcId="{9EBBCCAF-1700-41AE-9D62-0B6003EDA37C}" destId="{59F76F8B-ACAD-42E5-8EE6-53134D3C6B1B}" srcOrd="1" destOrd="0" presId="urn:microsoft.com/office/officeart/2005/8/layout/orgChart1"/>
    <dgm:cxn modelId="{B9BD0903-4D0C-4A72-A876-681A6ADA726D}" type="presOf" srcId="{6C5EB6E0-1AD2-4C91-ADE5-F1B394CEE8BE}" destId="{3C86F038-8A9D-4F56-9D45-84195E467A93}" srcOrd="0" destOrd="0" presId="urn:microsoft.com/office/officeart/2005/8/layout/orgChart1"/>
    <dgm:cxn modelId="{3CB1D711-69B0-4D00-A2E0-11F8CA026CFA}" type="presOf" srcId="{D3975FC1-B6F9-4EF6-96D9-83DD7663F644}" destId="{CC6C759A-6E43-4B9F-86A0-540700DEDE0C}" srcOrd="0" destOrd="0" presId="urn:microsoft.com/office/officeart/2005/8/layout/orgChart1"/>
    <dgm:cxn modelId="{C466B22D-27D5-4FFD-87E9-3DB171AFB92E}" type="presOf" srcId="{2C270975-D8CC-41FF-8C37-2FA77BED8810}" destId="{43D0EC8B-53EE-4DED-B5BB-BF0087743EEF}" srcOrd="1" destOrd="0" presId="urn:microsoft.com/office/officeart/2005/8/layout/orgChart1"/>
    <dgm:cxn modelId="{863D4E33-BC2A-4154-AD8B-D5CEA77B1321}" srcId="{A4CDC8CF-C411-4492-8A24-E417311D4361}" destId="{266C149C-4DEB-46F8-A049-2AFAFC30A5AA}" srcOrd="2" destOrd="0" parTransId="{87462A14-4819-4719-846D-8473717A9F76}" sibTransId="{A5485217-CF61-4E4F-83CD-4C52003BE4FA}"/>
    <dgm:cxn modelId="{7A6F734F-5379-425E-9CEA-3325C6B43FE8}" type="presOf" srcId="{2C270975-D8CC-41FF-8C37-2FA77BED8810}" destId="{F9BCC616-E52C-4E22-9F7B-178D9C1D5797}" srcOrd="0" destOrd="0" presId="urn:microsoft.com/office/officeart/2005/8/layout/orgChart1"/>
    <dgm:cxn modelId="{4A0D549F-2425-4808-8ADB-6BBFEB5AB260}" type="presOf" srcId="{87462A14-4819-4719-846D-8473717A9F76}" destId="{AD03CCA0-48B7-4DA6-B39B-DFE28C934BC9}" srcOrd="0" destOrd="0" presId="urn:microsoft.com/office/officeart/2005/8/layout/orgChart1"/>
    <dgm:cxn modelId="{0C7200B3-B9FD-4C84-85C2-7EAE3E3776B4}" type="presOf" srcId="{E75E0A4D-FC0D-44E8-A935-8F2ECF77066A}" destId="{52EDFB06-B732-4031-96A1-102922F929CA}" srcOrd="1" destOrd="0" presId="urn:microsoft.com/office/officeart/2005/8/layout/orgChart1"/>
    <dgm:cxn modelId="{B9CA55B7-B4E7-4D5D-9BCD-C7CDB5B6A394}" srcId="{A4CDC8CF-C411-4492-8A24-E417311D4361}" destId="{9EBBCCAF-1700-41AE-9D62-0B6003EDA37C}" srcOrd="0" destOrd="0" parTransId="{6C5EB6E0-1AD2-4C91-ADE5-F1B394CEE8BE}" sibTransId="{059652D4-6A63-41EC-87C5-A8A3610DB2A4}"/>
    <dgm:cxn modelId="{1D2E3CC9-1EE4-422A-AA0C-7D8273BA87F7}" type="presOf" srcId="{266C149C-4DEB-46F8-A049-2AFAFC30A5AA}" destId="{C969798F-EF1E-40A1-B5E8-2D74E563F72D}" srcOrd="0" destOrd="0" presId="urn:microsoft.com/office/officeart/2005/8/layout/orgChart1"/>
    <dgm:cxn modelId="{21C3E2D2-D2BB-413B-8253-B985FE4F3D8D}" srcId="{A4CDC8CF-C411-4492-8A24-E417311D4361}" destId="{E75E0A4D-FC0D-44E8-A935-8F2ECF77066A}" srcOrd="1" destOrd="0" parTransId="{D3975FC1-B6F9-4EF6-96D9-83DD7663F644}" sibTransId="{1FE83CA3-4C15-4AAA-9794-191E78C401D7}"/>
    <dgm:cxn modelId="{6DB963D4-338E-4021-A3E6-7E286BEA8F2C}" type="presOf" srcId="{B350E207-3670-4ADE-9E08-79BA484E4F2A}" destId="{1AB31EF5-CD3C-4143-A65E-D49D970A23B1}" srcOrd="0" destOrd="0" presId="urn:microsoft.com/office/officeart/2005/8/layout/orgChart1"/>
    <dgm:cxn modelId="{234DDDD8-08A7-432A-B46D-08C112ED2809}" type="presOf" srcId="{9EBBCCAF-1700-41AE-9D62-0B6003EDA37C}" destId="{7B6BF9D7-90E2-45B0-A970-6110F6DC97FC}" srcOrd="0" destOrd="0" presId="urn:microsoft.com/office/officeart/2005/8/layout/orgChart1"/>
    <dgm:cxn modelId="{1764CDDD-AF55-40EC-81FA-4B0C900FCB09}" srcId="{A4CDC8CF-C411-4492-8A24-E417311D4361}" destId="{2C270975-D8CC-41FF-8C37-2FA77BED8810}" srcOrd="3" destOrd="0" parTransId="{5CD01B06-EED1-4297-A858-59929EC5C5E0}" sibTransId="{005B88F7-3237-4749-AA69-46653B78E61F}"/>
    <dgm:cxn modelId="{6CE84CE3-763B-4AEA-A2C9-8531C62D49D1}" srcId="{B350E207-3670-4ADE-9E08-79BA484E4F2A}" destId="{A4CDC8CF-C411-4492-8A24-E417311D4361}" srcOrd="0" destOrd="0" parTransId="{DACE9EDA-4531-46D1-9C02-1C57678D8824}" sibTransId="{D5162A3D-72D7-4066-A20D-5714A0B8ABBA}"/>
    <dgm:cxn modelId="{B9905DF1-8C22-4BD0-B174-3BC226210AFD}" type="presOf" srcId="{A4CDC8CF-C411-4492-8A24-E417311D4361}" destId="{ECFD18E7-CA8B-41A0-875A-1B99E2011F73}" srcOrd="1" destOrd="0" presId="urn:microsoft.com/office/officeart/2005/8/layout/orgChart1"/>
    <dgm:cxn modelId="{4DCB37F4-A2CC-44FF-8D9B-A01ED014DDBB}" type="presOf" srcId="{E75E0A4D-FC0D-44E8-A935-8F2ECF77066A}" destId="{7A11E10C-3CA1-4389-A96F-FB5BC403AC37}" srcOrd="0" destOrd="0" presId="urn:microsoft.com/office/officeart/2005/8/layout/orgChart1"/>
    <dgm:cxn modelId="{854EEDF7-0766-4CF7-BFA2-27424FA2187E}" type="presOf" srcId="{266C149C-4DEB-46F8-A049-2AFAFC30A5AA}" destId="{D150E61E-30E5-4E35-893D-4B311F321572}" srcOrd="1" destOrd="0" presId="urn:microsoft.com/office/officeart/2005/8/layout/orgChart1"/>
    <dgm:cxn modelId="{71B600F9-CB19-4314-8E75-5DCAE73B40A8}" type="presOf" srcId="{5CD01B06-EED1-4297-A858-59929EC5C5E0}" destId="{9F782C9A-DCFB-4AAC-9EC5-65B4FD7378CE}" srcOrd="0" destOrd="0" presId="urn:microsoft.com/office/officeart/2005/8/layout/orgChart1"/>
    <dgm:cxn modelId="{3D0703FC-2C55-453D-9A35-D765DFA9467A}" type="presOf" srcId="{A4CDC8CF-C411-4492-8A24-E417311D4361}" destId="{993E5A7C-5B7B-4BB1-8660-9F24974F55AF}" srcOrd="0" destOrd="0" presId="urn:microsoft.com/office/officeart/2005/8/layout/orgChart1"/>
    <dgm:cxn modelId="{4916E6FC-54F9-4F98-B942-88E0E18EF65E}" type="presParOf" srcId="{1AB31EF5-CD3C-4143-A65E-D49D970A23B1}" destId="{F7298CC5-846F-430D-A6E3-558A44375526}" srcOrd="0" destOrd="0" presId="urn:microsoft.com/office/officeart/2005/8/layout/orgChart1"/>
    <dgm:cxn modelId="{62FB0CBE-3EF3-4CE3-953D-C7C8E3FADE50}" type="presParOf" srcId="{F7298CC5-846F-430D-A6E3-558A44375526}" destId="{F0ADD3C1-5876-4289-AF16-AE624836F365}" srcOrd="0" destOrd="0" presId="urn:microsoft.com/office/officeart/2005/8/layout/orgChart1"/>
    <dgm:cxn modelId="{6334C71A-ACB6-421C-B437-17BAEFDA7FAC}" type="presParOf" srcId="{F0ADD3C1-5876-4289-AF16-AE624836F365}" destId="{993E5A7C-5B7B-4BB1-8660-9F24974F55AF}" srcOrd="0" destOrd="0" presId="urn:microsoft.com/office/officeart/2005/8/layout/orgChart1"/>
    <dgm:cxn modelId="{44872F81-6661-43A5-BDEC-86DC0B4A2D37}" type="presParOf" srcId="{F0ADD3C1-5876-4289-AF16-AE624836F365}" destId="{ECFD18E7-CA8B-41A0-875A-1B99E2011F73}" srcOrd="1" destOrd="0" presId="urn:microsoft.com/office/officeart/2005/8/layout/orgChart1"/>
    <dgm:cxn modelId="{9A3B344B-93E4-413B-9594-17AB335CF613}" type="presParOf" srcId="{F7298CC5-846F-430D-A6E3-558A44375526}" destId="{36809023-A75F-4922-BDA3-FA9C4F61ADDB}" srcOrd="1" destOrd="0" presId="urn:microsoft.com/office/officeart/2005/8/layout/orgChart1"/>
    <dgm:cxn modelId="{971A8777-8E13-494F-BBFB-FD641B037E84}" type="presParOf" srcId="{36809023-A75F-4922-BDA3-FA9C4F61ADDB}" destId="{CC6C759A-6E43-4B9F-86A0-540700DEDE0C}" srcOrd="0" destOrd="0" presId="urn:microsoft.com/office/officeart/2005/8/layout/orgChart1"/>
    <dgm:cxn modelId="{F3AE8319-113A-4DCE-A530-3BAD2DB0617F}" type="presParOf" srcId="{36809023-A75F-4922-BDA3-FA9C4F61ADDB}" destId="{052323D3-F1EA-46BD-A1F5-6E41F371F412}" srcOrd="1" destOrd="0" presId="urn:microsoft.com/office/officeart/2005/8/layout/orgChart1"/>
    <dgm:cxn modelId="{676AB0CF-C5D4-4A8D-842D-397D17094A8A}" type="presParOf" srcId="{052323D3-F1EA-46BD-A1F5-6E41F371F412}" destId="{831CB734-5956-4A62-A950-359A872F94DD}" srcOrd="0" destOrd="0" presId="urn:microsoft.com/office/officeart/2005/8/layout/orgChart1"/>
    <dgm:cxn modelId="{90561B04-26C7-4F6E-97F8-A9ADB6ADC86C}" type="presParOf" srcId="{831CB734-5956-4A62-A950-359A872F94DD}" destId="{7A11E10C-3CA1-4389-A96F-FB5BC403AC37}" srcOrd="0" destOrd="0" presId="urn:microsoft.com/office/officeart/2005/8/layout/orgChart1"/>
    <dgm:cxn modelId="{C077DA42-76EC-4AFA-8642-BF42E27B4A41}" type="presParOf" srcId="{831CB734-5956-4A62-A950-359A872F94DD}" destId="{52EDFB06-B732-4031-96A1-102922F929CA}" srcOrd="1" destOrd="0" presId="urn:microsoft.com/office/officeart/2005/8/layout/orgChart1"/>
    <dgm:cxn modelId="{D99FF6C6-36B8-4F4F-8587-68677C334A3B}" type="presParOf" srcId="{052323D3-F1EA-46BD-A1F5-6E41F371F412}" destId="{288026B2-4E4A-4768-A126-FD44A94C10A3}" srcOrd="1" destOrd="0" presId="urn:microsoft.com/office/officeart/2005/8/layout/orgChart1"/>
    <dgm:cxn modelId="{C851C402-7134-4716-A288-C00490B36AC6}" type="presParOf" srcId="{052323D3-F1EA-46BD-A1F5-6E41F371F412}" destId="{56B729CC-1480-4A46-8F82-5EC19BCEC2C9}" srcOrd="2" destOrd="0" presId="urn:microsoft.com/office/officeart/2005/8/layout/orgChart1"/>
    <dgm:cxn modelId="{392CA27A-1A47-4D8E-ADC3-5ECB693DCDE1}" type="presParOf" srcId="{36809023-A75F-4922-BDA3-FA9C4F61ADDB}" destId="{AD03CCA0-48B7-4DA6-B39B-DFE28C934BC9}" srcOrd="2" destOrd="0" presId="urn:microsoft.com/office/officeart/2005/8/layout/orgChart1"/>
    <dgm:cxn modelId="{BB461339-5F2A-4793-97BD-884F018F280F}" type="presParOf" srcId="{36809023-A75F-4922-BDA3-FA9C4F61ADDB}" destId="{CDD7F12B-2393-450B-9419-165087C3D7B2}" srcOrd="3" destOrd="0" presId="urn:microsoft.com/office/officeart/2005/8/layout/orgChart1"/>
    <dgm:cxn modelId="{C7D4DD35-46A1-4FFA-963E-6194AD615105}" type="presParOf" srcId="{CDD7F12B-2393-450B-9419-165087C3D7B2}" destId="{B74DDD8F-5832-4DD0-8E41-4FEC50CDE049}" srcOrd="0" destOrd="0" presId="urn:microsoft.com/office/officeart/2005/8/layout/orgChart1"/>
    <dgm:cxn modelId="{0B0FFC48-C690-4E32-9246-604A6133F853}" type="presParOf" srcId="{B74DDD8F-5832-4DD0-8E41-4FEC50CDE049}" destId="{C969798F-EF1E-40A1-B5E8-2D74E563F72D}" srcOrd="0" destOrd="0" presId="urn:microsoft.com/office/officeart/2005/8/layout/orgChart1"/>
    <dgm:cxn modelId="{41FCAB5A-C07D-421A-B935-CDB1C1C26069}" type="presParOf" srcId="{B74DDD8F-5832-4DD0-8E41-4FEC50CDE049}" destId="{D150E61E-30E5-4E35-893D-4B311F321572}" srcOrd="1" destOrd="0" presId="urn:microsoft.com/office/officeart/2005/8/layout/orgChart1"/>
    <dgm:cxn modelId="{E63C25FE-2E44-4F6E-A483-DFFC09093485}" type="presParOf" srcId="{CDD7F12B-2393-450B-9419-165087C3D7B2}" destId="{3A7AA05F-E3E7-4443-867C-AFCCF9C702C4}" srcOrd="1" destOrd="0" presId="urn:microsoft.com/office/officeart/2005/8/layout/orgChart1"/>
    <dgm:cxn modelId="{0A4DDDB1-E294-45D6-80ED-0E82D9E30884}" type="presParOf" srcId="{CDD7F12B-2393-450B-9419-165087C3D7B2}" destId="{0BE76440-6FF8-4D36-ADE2-E6E06AA35DEE}" srcOrd="2" destOrd="0" presId="urn:microsoft.com/office/officeart/2005/8/layout/orgChart1"/>
    <dgm:cxn modelId="{2A5C45AC-6336-4C87-92D0-2992FF80C065}" type="presParOf" srcId="{36809023-A75F-4922-BDA3-FA9C4F61ADDB}" destId="{9F782C9A-DCFB-4AAC-9EC5-65B4FD7378CE}" srcOrd="4" destOrd="0" presId="urn:microsoft.com/office/officeart/2005/8/layout/orgChart1"/>
    <dgm:cxn modelId="{43792878-7CAE-40FB-AEE6-BBFA0C75BF3D}" type="presParOf" srcId="{36809023-A75F-4922-BDA3-FA9C4F61ADDB}" destId="{6912E1BD-28C6-48BA-B099-F5815C33FB45}" srcOrd="5" destOrd="0" presId="urn:microsoft.com/office/officeart/2005/8/layout/orgChart1"/>
    <dgm:cxn modelId="{9654B75C-A910-4AB0-9623-8938F6FD8762}" type="presParOf" srcId="{6912E1BD-28C6-48BA-B099-F5815C33FB45}" destId="{0BEFF1C2-E99C-49CE-985E-077451ABE919}" srcOrd="0" destOrd="0" presId="urn:microsoft.com/office/officeart/2005/8/layout/orgChart1"/>
    <dgm:cxn modelId="{FC40E2FA-E4C3-46DA-A832-3052B288422C}" type="presParOf" srcId="{0BEFF1C2-E99C-49CE-985E-077451ABE919}" destId="{F9BCC616-E52C-4E22-9F7B-178D9C1D5797}" srcOrd="0" destOrd="0" presId="urn:microsoft.com/office/officeart/2005/8/layout/orgChart1"/>
    <dgm:cxn modelId="{5EE8DE68-57DA-4B09-8F0A-93A70B181F28}" type="presParOf" srcId="{0BEFF1C2-E99C-49CE-985E-077451ABE919}" destId="{43D0EC8B-53EE-4DED-B5BB-BF0087743EEF}" srcOrd="1" destOrd="0" presId="urn:microsoft.com/office/officeart/2005/8/layout/orgChart1"/>
    <dgm:cxn modelId="{7BCEF0F4-ADEE-449F-B5D0-53E9B8FD7F4D}" type="presParOf" srcId="{6912E1BD-28C6-48BA-B099-F5815C33FB45}" destId="{7A625A29-A781-435B-AFFC-447A2908C5E3}" srcOrd="1" destOrd="0" presId="urn:microsoft.com/office/officeart/2005/8/layout/orgChart1"/>
    <dgm:cxn modelId="{CD5C9259-0CB4-4C4E-BB19-8019A6A2BEDF}" type="presParOf" srcId="{6912E1BD-28C6-48BA-B099-F5815C33FB45}" destId="{3A5F1512-39B0-444C-9239-0C29113AECF7}" srcOrd="2" destOrd="0" presId="urn:microsoft.com/office/officeart/2005/8/layout/orgChart1"/>
    <dgm:cxn modelId="{40D5222E-E4FB-4C85-9DC6-426F567E7027}" type="presParOf" srcId="{F7298CC5-846F-430D-A6E3-558A44375526}" destId="{165D6F8B-E885-4D43-BB52-6F7D96778F31}" srcOrd="2" destOrd="0" presId="urn:microsoft.com/office/officeart/2005/8/layout/orgChart1"/>
    <dgm:cxn modelId="{E2DB36EB-203E-4DF0-8AA5-D44A30C50C36}" type="presParOf" srcId="{165D6F8B-E885-4D43-BB52-6F7D96778F31}" destId="{3C86F038-8A9D-4F56-9D45-84195E467A93}" srcOrd="0" destOrd="0" presId="urn:microsoft.com/office/officeart/2005/8/layout/orgChart1"/>
    <dgm:cxn modelId="{27D40771-02E7-4806-81BB-1A50C99787DA}" type="presParOf" srcId="{165D6F8B-E885-4D43-BB52-6F7D96778F31}" destId="{3579A012-79C1-4A55-9FC2-FBB774E71616}" srcOrd="1" destOrd="0" presId="urn:microsoft.com/office/officeart/2005/8/layout/orgChart1"/>
    <dgm:cxn modelId="{8078F725-5E82-42A5-831C-E38636513C0B}" type="presParOf" srcId="{3579A012-79C1-4A55-9FC2-FBB774E71616}" destId="{80E6F514-7808-4F56-B9A8-F3C7C8D0D894}" srcOrd="0" destOrd="0" presId="urn:microsoft.com/office/officeart/2005/8/layout/orgChart1"/>
    <dgm:cxn modelId="{08C72078-5F14-4441-A3EB-C92BC47A2119}" type="presParOf" srcId="{80E6F514-7808-4F56-B9A8-F3C7C8D0D894}" destId="{7B6BF9D7-90E2-45B0-A970-6110F6DC97FC}" srcOrd="0" destOrd="0" presId="urn:microsoft.com/office/officeart/2005/8/layout/orgChart1"/>
    <dgm:cxn modelId="{D7BD5EDB-7562-41F7-A2C2-FDC0FAAE329F}" type="presParOf" srcId="{80E6F514-7808-4F56-B9A8-F3C7C8D0D894}" destId="{59F76F8B-ACAD-42E5-8EE6-53134D3C6B1B}" srcOrd="1" destOrd="0" presId="urn:microsoft.com/office/officeart/2005/8/layout/orgChart1"/>
    <dgm:cxn modelId="{C0924F6D-3CBF-4C91-9576-28957A7EB1FE}" type="presParOf" srcId="{3579A012-79C1-4A55-9FC2-FBB774E71616}" destId="{7E40C69B-081B-4541-A9BB-118AC44820E6}" srcOrd="1" destOrd="0" presId="urn:microsoft.com/office/officeart/2005/8/layout/orgChart1"/>
    <dgm:cxn modelId="{C08396B3-5A71-4835-956B-7E7A61CEF6C6}" type="presParOf" srcId="{3579A012-79C1-4A55-9FC2-FBB774E71616}" destId="{7216D360-3489-40F4-B841-20B35E7DAA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3F6144-B6D3-440A-8D13-7EA2A93A9E5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8F15431C-8EFE-45BF-9A93-A6D5155316F3}">
      <dgm:prSet phldrT="[文字]"/>
      <dgm:spPr/>
      <dgm:t>
        <a:bodyPr/>
        <a:lstStyle/>
        <a:p>
          <a:r>
            <a:rPr lang="en-US" altLang="zh-TW" dirty="0"/>
            <a:t>2000~2005</a:t>
          </a:r>
          <a:endParaRPr lang="zh-TW" altLang="en-US" dirty="0"/>
        </a:p>
      </dgm:t>
    </dgm:pt>
    <dgm:pt modelId="{3482C8C8-F775-4163-86E9-1EF4DC2302D8}" type="parTrans" cxnId="{852413F6-80DF-423A-B8B3-021403DACF4A}">
      <dgm:prSet/>
      <dgm:spPr/>
      <dgm:t>
        <a:bodyPr/>
        <a:lstStyle/>
        <a:p>
          <a:endParaRPr lang="zh-TW" altLang="en-US"/>
        </a:p>
      </dgm:t>
    </dgm:pt>
    <dgm:pt modelId="{34FA2911-8AD1-4865-9CB8-15792355A86C}" type="sibTrans" cxnId="{852413F6-80DF-423A-B8B3-021403DACF4A}">
      <dgm:prSet/>
      <dgm:spPr/>
      <dgm:t>
        <a:bodyPr/>
        <a:lstStyle/>
        <a:p>
          <a:endParaRPr lang="zh-TW" altLang="en-US"/>
        </a:p>
      </dgm:t>
    </dgm:pt>
    <dgm:pt modelId="{0C0124F4-5169-4A9A-8A27-49F9EDBC6267}">
      <dgm:prSet phldrT="[文字]"/>
      <dgm:spPr/>
      <dgm:t>
        <a:bodyPr/>
        <a:lstStyle/>
        <a:p>
          <a:r>
            <a:rPr lang="en-US" altLang="zh-TW" dirty="0"/>
            <a:t>2006~2008</a:t>
          </a:r>
          <a:endParaRPr lang="zh-TW" altLang="en-US" dirty="0"/>
        </a:p>
      </dgm:t>
    </dgm:pt>
    <dgm:pt modelId="{DCE53A1D-35A2-4C52-A567-2E2DB3E7A42C}" type="parTrans" cxnId="{47E09C4E-75A0-40F1-9FAD-36A0A017F7D2}">
      <dgm:prSet/>
      <dgm:spPr/>
      <dgm:t>
        <a:bodyPr/>
        <a:lstStyle/>
        <a:p>
          <a:endParaRPr lang="zh-TW" altLang="en-US"/>
        </a:p>
      </dgm:t>
    </dgm:pt>
    <dgm:pt modelId="{1BAD626A-E98D-4750-9D8F-A82E477E049A}" type="sibTrans" cxnId="{47E09C4E-75A0-40F1-9FAD-36A0A017F7D2}">
      <dgm:prSet/>
      <dgm:spPr/>
      <dgm:t>
        <a:bodyPr/>
        <a:lstStyle/>
        <a:p>
          <a:endParaRPr lang="zh-TW" altLang="en-US"/>
        </a:p>
      </dgm:t>
    </dgm:pt>
    <dgm:pt modelId="{4E84FB3B-17FB-4FD2-8D2E-BEA917808618}">
      <dgm:prSet phldrT="[文字]"/>
      <dgm:spPr/>
      <dgm:t>
        <a:bodyPr/>
        <a:lstStyle/>
        <a:p>
          <a:r>
            <a:rPr lang="en-US" altLang="zh-TW" dirty="0"/>
            <a:t>2009~</a:t>
          </a:r>
          <a:r>
            <a:rPr lang="zh-TW" altLang="en-US" dirty="0"/>
            <a:t>至今</a:t>
          </a:r>
        </a:p>
      </dgm:t>
    </dgm:pt>
    <dgm:pt modelId="{946E02DB-9E83-4F44-9B3D-67B75CAC75DA}" type="parTrans" cxnId="{F3E7B39C-985D-4D9A-8CFB-99B0917F69B5}">
      <dgm:prSet/>
      <dgm:spPr/>
      <dgm:t>
        <a:bodyPr/>
        <a:lstStyle/>
        <a:p>
          <a:endParaRPr lang="zh-TW" altLang="en-US"/>
        </a:p>
      </dgm:t>
    </dgm:pt>
    <dgm:pt modelId="{707053AE-803A-4E26-BC8A-D2176FDF7A6E}" type="sibTrans" cxnId="{F3E7B39C-985D-4D9A-8CFB-99B0917F69B5}">
      <dgm:prSet/>
      <dgm:spPr/>
      <dgm:t>
        <a:bodyPr/>
        <a:lstStyle/>
        <a:p>
          <a:endParaRPr lang="zh-TW" altLang="en-US"/>
        </a:p>
      </dgm:t>
    </dgm:pt>
    <dgm:pt modelId="{28898475-5362-4043-9C62-311441CA4591}" type="pres">
      <dgm:prSet presAssocID="{7C3F6144-B6D3-440A-8D13-7EA2A93A9E5A}" presName="rootnode" presStyleCnt="0">
        <dgm:presLayoutVars>
          <dgm:chMax/>
          <dgm:chPref/>
          <dgm:dir/>
          <dgm:animLvl val="lvl"/>
        </dgm:presLayoutVars>
      </dgm:prSet>
      <dgm:spPr/>
    </dgm:pt>
    <dgm:pt modelId="{B861736B-2034-4480-8F99-9B6FDF7FE823}" type="pres">
      <dgm:prSet presAssocID="{8F15431C-8EFE-45BF-9A93-A6D5155316F3}" presName="composite" presStyleCnt="0"/>
      <dgm:spPr/>
    </dgm:pt>
    <dgm:pt modelId="{1838BF3B-3BD5-4252-AD2F-2AC1EFC59C92}" type="pres">
      <dgm:prSet presAssocID="{8F15431C-8EFE-45BF-9A93-A6D5155316F3}" presName="LShape" presStyleLbl="alignNode1" presStyleIdx="0" presStyleCnt="5"/>
      <dgm:spPr/>
    </dgm:pt>
    <dgm:pt modelId="{29912199-CCAE-40D3-A4E2-80DE400CEB83}" type="pres">
      <dgm:prSet presAssocID="{8F15431C-8EFE-45BF-9A93-A6D5155316F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27F0D62-DCA5-48F9-8563-A7DAA5D54423}" type="pres">
      <dgm:prSet presAssocID="{8F15431C-8EFE-45BF-9A93-A6D5155316F3}" presName="Triangle" presStyleLbl="alignNode1" presStyleIdx="1" presStyleCnt="5"/>
      <dgm:spPr/>
    </dgm:pt>
    <dgm:pt modelId="{A467DB6A-2EB0-4865-92AD-72F4C64CA5A0}" type="pres">
      <dgm:prSet presAssocID="{34FA2911-8AD1-4865-9CB8-15792355A86C}" presName="sibTrans" presStyleCnt="0"/>
      <dgm:spPr/>
    </dgm:pt>
    <dgm:pt modelId="{A3DCCB6C-C34E-466F-A9E1-C818F543D517}" type="pres">
      <dgm:prSet presAssocID="{34FA2911-8AD1-4865-9CB8-15792355A86C}" presName="space" presStyleCnt="0"/>
      <dgm:spPr/>
    </dgm:pt>
    <dgm:pt modelId="{970A655E-ACB9-4DA1-86F8-98FA4E3A1583}" type="pres">
      <dgm:prSet presAssocID="{0C0124F4-5169-4A9A-8A27-49F9EDBC6267}" presName="composite" presStyleCnt="0"/>
      <dgm:spPr/>
    </dgm:pt>
    <dgm:pt modelId="{58108632-D33A-4D14-9F70-682001C30CD3}" type="pres">
      <dgm:prSet presAssocID="{0C0124F4-5169-4A9A-8A27-49F9EDBC6267}" presName="LShape" presStyleLbl="alignNode1" presStyleIdx="2" presStyleCnt="5"/>
      <dgm:spPr/>
    </dgm:pt>
    <dgm:pt modelId="{F3F066A0-9007-41F2-9B00-DC6E1606977F}" type="pres">
      <dgm:prSet presAssocID="{0C0124F4-5169-4A9A-8A27-49F9EDBC62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AEC76FA-FB3B-4C14-B6D4-B1CD88BE14D2}" type="pres">
      <dgm:prSet presAssocID="{0C0124F4-5169-4A9A-8A27-49F9EDBC6267}" presName="Triangle" presStyleLbl="alignNode1" presStyleIdx="3" presStyleCnt="5"/>
      <dgm:spPr/>
    </dgm:pt>
    <dgm:pt modelId="{56D66631-9339-4779-AFB2-E01C9189BE13}" type="pres">
      <dgm:prSet presAssocID="{1BAD626A-E98D-4750-9D8F-A82E477E049A}" presName="sibTrans" presStyleCnt="0"/>
      <dgm:spPr/>
    </dgm:pt>
    <dgm:pt modelId="{4FC001FD-8532-46E7-BA6D-B103C32986CD}" type="pres">
      <dgm:prSet presAssocID="{1BAD626A-E98D-4750-9D8F-A82E477E049A}" presName="space" presStyleCnt="0"/>
      <dgm:spPr/>
    </dgm:pt>
    <dgm:pt modelId="{8A7D9785-5D40-4141-A44F-EFB428C0A870}" type="pres">
      <dgm:prSet presAssocID="{4E84FB3B-17FB-4FD2-8D2E-BEA917808618}" presName="composite" presStyleCnt="0"/>
      <dgm:spPr/>
    </dgm:pt>
    <dgm:pt modelId="{FE22E615-FB77-4C86-9D6E-D35CF8879534}" type="pres">
      <dgm:prSet presAssocID="{4E84FB3B-17FB-4FD2-8D2E-BEA917808618}" presName="LShape" presStyleLbl="alignNode1" presStyleIdx="4" presStyleCnt="5"/>
      <dgm:spPr/>
    </dgm:pt>
    <dgm:pt modelId="{6BBF2555-27C3-4B44-B8DF-E4C5621EB69F}" type="pres">
      <dgm:prSet presAssocID="{4E84FB3B-17FB-4FD2-8D2E-BEA91780861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7AD80A-9D2B-4B0D-BBBA-D3BE4DE73DAF}" type="presOf" srcId="{7C3F6144-B6D3-440A-8D13-7EA2A93A9E5A}" destId="{28898475-5362-4043-9C62-311441CA4591}" srcOrd="0" destOrd="0" presId="urn:microsoft.com/office/officeart/2009/3/layout/StepUpProcess"/>
    <dgm:cxn modelId="{02859945-E303-42E8-B598-26DE32A91C67}" type="presOf" srcId="{0C0124F4-5169-4A9A-8A27-49F9EDBC6267}" destId="{F3F066A0-9007-41F2-9B00-DC6E1606977F}" srcOrd="0" destOrd="0" presId="urn:microsoft.com/office/officeart/2009/3/layout/StepUpProcess"/>
    <dgm:cxn modelId="{47E09C4E-75A0-40F1-9FAD-36A0A017F7D2}" srcId="{7C3F6144-B6D3-440A-8D13-7EA2A93A9E5A}" destId="{0C0124F4-5169-4A9A-8A27-49F9EDBC6267}" srcOrd="1" destOrd="0" parTransId="{DCE53A1D-35A2-4C52-A567-2E2DB3E7A42C}" sibTransId="{1BAD626A-E98D-4750-9D8F-A82E477E049A}"/>
    <dgm:cxn modelId="{84C1EF72-7CA8-4419-AEFA-0A1E7ED81CFD}" type="presOf" srcId="{4E84FB3B-17FB-4FD2-8D2E-BEA917808618}" destId="{6BBF2555-27C3-4B44-B8DF-E4C5621EB69F}" srcOrd="0" destOrd="0" presId="urn:microsoft.com/office/officeart/2009/3/layout/StepUpProcess"/>
    <dgm:cxn modelId="{F3E7B39C-985D-4D9A-8CFB-99B0917F69B5}" srcId="{7C3F6144-B6D3-440A-8D13-7EA2A93A9E5A}" destId="{4E84FB3B-17FB-4FD2-8D2E-BEA917808618}" srcOrd="2" destOrd="0" parTransId="{946E02DB-9E83-4F44-9B3D-67B75CAC75DA}" sibTransId="{707053AE-803A-4E26-BC8A-D2176FDF7A6E}"/>
    <dgm:cxn modelId="{1A4D50D7-9DB8-42CF-8715-BC2ECE9B69DC}" type="presOf" srcId="{8F15431C-8EFE-45BF-9A93-A6D5155316F3}" destId="{29912199-CCAE-40D3-A4E2-80DE400CEB83}" srcOrd="0" destOrd="0" presId="urn:microsoft.com/office/officeart/2009/3/layout/StepUpProcess"/>
    <dgm:cxn modelId="{852413F6-80DF-423A-B8B3-021403DACF4A}" srcId="{7C3F6144-B6D3-440A-8D13-7EA2A93A9E5A}" destId="{8F15431C-8EFE-45BF-9A93-A6D5155316F3}" srcOrd="0" destOrd="0" parTransId="{3482C8C8-F775-4163-86E9-1EF4DC2302D8}" sibTransId="{34FA2911-8AD1-4865-9CB8-15792355A86C}"/>
    <dgm:cxn modelId="{C1DF7366-DD12-4D09-8784-19CC62999694}" type="presParOf" srcId="{28898475-5362-4043-9C62-311441CA4591}" destId="{B861736B-2034-4480-8F99-9B6FDF7FE823}" srcOrd="0" destOrd="0" presId="urn:microsoft.com/office/officeart/2009/3/layout/StepUpProcess"/>
    <dgm:cxn modelId="{4B88C351-6BD8-4D1C-8180-0457A8CD0985}" type="presParOf" srcId="{B861736B-2034-4480-8F99-9B6FDF7FE823}" destId="{1838BF3B-3BD5-4252-AD2F-2AC1EFC59C92}" srcOrd="0" destOrd="0" presId="urn:microsoft.com/office/officeart/2009/3/layout/StepUpProcess"/>
    <dgm:cxn modelId="{85114E4E-E626-4175-B553-F532AE29AA0D}" type="presParOf" srcId="{B861736B-2034-4480-8F99-9B6FDF7FE823}" destId="{29912199-CCAE-40D3-A4E2-80DE400CEB83}" srcOrd="1" destOrd="0" presId="urn:microsoft.com/office/officeart/2009/3/layout/StepUpProcess"/>
    <dgm:cxn modelId="{2FCBCAF2-3F09-4580-B661-16A446898DCC}" type="presParOf" srcId="{B861736B-2034-4480-8F99-9B6FDF7FE823}" destId="{D27F0D62-DCA5-48F9-8563-A7DAA5D54423}" srcOrd="2" destOrd="0" presId="urn:microsoft.com/office/officeart/2009/3/layout/StepUpProcess"/>
    <dgm:cxn modelId="{3F1CD769-2CB7-4310-B229-D1DE210C8721}" type="presParOf" srcId="{28898475-5362-4043-9C62-311441CA4591}" destId="{A467DB6A-2EB0-4865-92AD-72F4C64CA5A0}" srcOrd="1" destOrd="0" presId="urn:microsoft.com/office/officeart/2009/3/layout/StepUpProcess"/>
    <dgm:cxn modelId="{ABF567A0-74D1-465E-B844-9759D7BF05E8}" type="presParOf" srcId="{A467DB6A-2EB0-4865-92AD-72F4C64CA5A0}" destId="{A3DCCB6C-C34E-466F-A9E1-C818F543D517}" srcOrd="0" destOrd="0" presId="urn:microsoft.com/office/officeart/2009/3/layout/StepUpProcess"/>
    <dgm:cxn modelId="{AAEEC877-70D8-4167-BE13-7B8F8C49CA6A}" type="presParOf" srcId="{28898475-5362-4043-9C62-311441CA4591}" destId="{970A655E-ACB9-4DA1-86F8-98FA4E3A1583}" srcOrd="2" destOrd="0" presId="urn:microsoft.com/office/officeart/2009/3/layout/StepUpProcess"/>
    <dgm:cxn modelId="{D8712DB2-40C0-4A17-8F97-9AD84D95F217}" type="presParOf" srcId="{970A655E-ACB9-4DA1-86F8-98FA4E3A1583}" destId="{58108632-D33A-4D14-9F70-682001C30CD3}" srcOrd="0" destOrd="0" presId="urn:microsoft.com/office/officeart/2009/3/layout/StepUpProcess"/>
    <dgm:cxn modelId="{9BBBEF03-A7C1-4734-86E7-E023AE0A74F6}" type="presParOf" srcId="{970A655E-ACB9-4DA1-86F8-98FA4E3A1583}" destId="{F3F066A0-9007-41F2-9B00-DC6E1606977F}" srcOrd="1" destOrd="0" presId="urn:microsoft.com/office/officeart/2009/3/layout/StepUpProcess"/>
    <dgm:cxn modelId="{EC21F4FF-B0D4-48D9-8B14-0952D05A3104}" type="presParOf" srcId="{970A655E-ACB9-4DA1-86F8-98FA4E3A1583}" destId="{8AEC76FA-FB3B-4C14-B6D4-B1CD88BE14D2}" srcOrd="2" destOrd="0" presId="urn:microsoft.com/office/officeart/2009/3/layout/StepUpProcess"/>
    <dgm:cxn modelId="{203A7EAF-2F8D-4B8F-872C-E8907E5FD0EC}" type="presParOf" srcId="{28898475-5362-4043-9C62-311441CA4591}" destId="{56D66631-9339-4779-AFB2-E01C9189BE13}" srcOrd="3" destOrd="0" presId="urn:microsoft.com/office/officeart/2009/3/layout/StepUpProcess"/>
    <dgm:cxn modelId="{AA1D0A74-E7AF-4C5C-AC2F-4E2F4E4901C0}" type="presParOf" srcId="{56D66631-9339-4779-AFB2-E01C9189BE13}" destId="{4FC001FD-8532-46E7-BA6D-B103C32986CD}" srcOrd="0" destOrd="0" presId="urn:microsoft.com/office/officeart/2009/3/layout/StepUpProcess"/>
    <dgm:cxn modelId="{766BC8AD-9D77-4DEE-A031-BFB0368F6759}" type="presParOf" srcId="{28898475-5362-4043-9C62-311441CA4591}" destId="{8A7D9785-5D40-4141-A44F-EFB428C0A870}" srcOrd="4" destOrd="0" presId="urn:microsoft.com/office/officeart/2009/3/layout/StepUpProcess"/>
    <dgm:cxn modelId="{EAD65554-FB5D-4A09-BF2B-FD87BDF261E7}" type="presParOf" srcId="{8A7D9785-5D40-4141-A44F-EFB428C0A870}" destId="{FE22E615-FB77-4C86-9D6E-D35CF8879534}" srcOrd="0" destOrd="0" presId="urn:microsoft.com/office/officeart/2009/3/layout/StepUpProcess"/>
    <dgm:cxn modelId="{86B1ADC9-9787-48FA-96F0-6554AD22B79A}" type="presParOf" srcId="{8A7D9785-5D40-4141-A44F-EFB428C0A870}" destId="{6BBF2555-27C3-4B44-B8DF-E4C5621EB69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571D1B-1E9F-443C-90BA-D31CF4508D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EB9C428-A7A6-4238-B703-E85B0E389B16}">
      <dgm:prSet phldrT="[文字]"/>
      <dgm:spPr/>
      <dgm:t>
        <a:bodyPr/>
        <a:lstStyle/>
        <a:p>
          <a:r>
            <a:rPr lang="en-US" altLang="zh-TW" dirty="0"/>
            <a:t>2006</a:t>
          </a:r>
        </a:p>
        <a:p>
          <a:r>
            <a:rPr lang="zh-TW" altLang="en-US" dirty="0"/>
            <a:t>大事紀</a:t>
          </a:r>
        </a:p>
      </dgm:t>
    </dgm:pt>
    <dgm:pt modelId="{527ECAFA-FF56-4FFF-A5FD-021A0C31E676}" type="parTrans" cxnId="{10D639F3-8D70-4155-AA33-15C759D27762}">
      <dgm:prSet/>
      <dgm:spPr/>
      <dgm:t>
        <a:bodyPr/>
        <a:lstStyle/>
        <a:p>
          <a:endParaRPr lang="zh-TW" altLang="en-US"/>
        </a:p>
      </dgm:t>
    </dgm:pt>
    <dgm:pt modelId="{C86BD720-9C6C-4846-A664-342C48ADFBB0}" type="sibTrans" cxnId="{10D639F3-8D70-4155-AA33-15C759D27762}">
      <dgm:prSet/>
      <dgm:spPr/>
      <dgm:t>
        <a:bodyPr/>
        <a:lstStyle/>
        <a:p>
          <a:endParaRPr lang="zh-TW" altLang="en-US"/>
        </a:p>
      </dgm:t>
    </dgm:pt>
    <dgm:pt modelId="{A1D07F1F-6CD6-4F1E-8A0B-910C8FBFF28E}">
      <dgm:prSet phldrT="[文字]"/>
      <dgm:spPr/>
      <dgm:t>
        <a:bodyPr/>
        <a:lstStyle/>
        <a:p>
          <a:r>
            <a:rPr lang="en-US" altLang="zh-TW" dirty="0"/>
            <a:t>2008</a:t>
          </a:r>
        </a:p>
        <a:p>
          <a:r>
            <a:rPr lang="zh-TW" altLang="en-US" dirty="0"/>
            <a:t>大事紀</a:t>
          </a:r>
        </a:p>
      </dgm:t>
    </dgm:pt>
    <dgm:pt modelId="{2CDBB72D-312A-48CA-B6A0-882C023DC77D}" type="parTrans" cxnId="{275CF8BC-1C50-48C2-91DC-AF2A7C747A4B}">
      <dgm:prSet/>
      <dgm:spPr/>
      <dgm:t>
        <a:bodyPr/>
        <a:lstStyle/>
        <a:p>
          <a:endParaRPr lang="zh-TW" altLang="en-US"/>
        </a:p>
      </dgm:t>
    </dgm:pt>
    <dgm:pt modelId="{6FD611E9-41D9-4995-9BE2-5D4A57396A65}" type="sibTrans" cxnId="{275CF8BC-1C50-48C2-91DC-AF2A7C747A4B}">
      <dgm:prSet/>
      <dgm:spPr/>
      <dgm:t>
        <a:bodyPr/>
        <a:lstStyle/>
        <a:p>
          <a:endParaRPr lang="zh-TW" altLang="en-US"/>
        </a:p>
      </dgm:t>
    </dgm:pt>
    <dgm:pt modelId="{52A6BB3B-4699-45F1-94C7-30D40F2262D5}">
      <dgm:prSet phldrT="[文字]"/>
      <dgm:spPr/>
      <dgm:t>
        <a:bodyPr/>
        <a:lstStyle/>
        <a:p>
          <a:r>
            <a:rPr lang="en-US" altLang="zh-TW" dirty="0"/>
            <a:t>2010</a:t>
          </a:r>
        </a:p>
        <a:p>
          <a:r>
            <a:rPr lang="zh-TW" altLang="en-US" dirty="0"/>
            <a:t>大事紀</a:t>
          </a:r>
        </a:p>
      </dgm:t>
    </dgm:pt>
    <dgm:pt modelId="{01872396-20B9-492C-9BA4-DB94B6E60ED0}" type="parTrans" cxnId="{C47C2ED1-7390-4140-9A91-989B27601432}">
      <dgm:prSet/>
      <dgm:spPr/>
      <dgm:t>
        <a:bodyPr/>
        <a:lstStyle/>
        <a:p>
          <a:endParaRPr lang="zh-TW" altLang="en-US"/>
        </a:p>
      </dgm:t>
    </dgm:pt>
    <dgm:pt modelId="{A3E14DE3-7F41-4DAC-88D4-794B0C826439}" type="sibTrans" cxnId="{C47C2ED1-7390-4140-9A91-989B27601432}">
      <dgm:prSet/>
      <dgm:spPr/>
      <dgm:t>
        <a:bodyPr/>
        <a:lstStyle/>
        <a:p>
          <a:endParaRPr lang="zh-TW" altLang="en-US"/>
        </a:p>
      </dgm:t>
    </dgm:pt>
    <dgm:pt modelId="{99C5141E-2223-43A1-ACC3-3972624F2FDB}" type="pres">
      <dgm:prSet presAssocID="{26571D1B-1E9F-443C-90BA-D31CF4508DC1}" presName="arrowDiagram" presStyleCnt="0">
        <dgm:presLayoutVars>
          <dgm:chMax val="5"/>
          <dgm:dir/>
          <dgm:resizeHandles val="exact"/>
        </dgm:presLayoutVars>
      </dgm:prSet>
      <dgm:spPr/>
    </dgm:pt>
    <dgm:pt modelId="{DB4534C7-F3E9-40CC-A7EE-CC9486C4234E}" type="pres">
      <dgm:prSet presAssocID="{26571D1B-1E9F-443C-90BA-D31CF4508DC1}" presName="arrow" presStyleLbl="bgShp" presStyleIdx="0" presStyleCnt="1" custLinFactNeighborX="21869" custLinFactNeighborY="-37489"/>
      <dgm:spPr/>
    </dgm:pt>
    <dgm:pt modelId="{A3BD7996-A866-4291-A158-6E80C0EAA46E}" type="pres">
      <dgm:prSet presAssocID="{26571D1B-1E9F-443C-90BA-D31CF4508DC1}" presName="arrowDiagram3" presStyleCnt="0"/>
      <dgm:spPr/>
    </dgm:pt>
    <dgm:pt modelId="{4BAF31B3-442B-4819-B0E3-69680180F549}" type="pres">
      <dgm:prSet presAssocID="{5EB9C428-A7A6-4238-B703-E85B0E389B16}" presName="bullet3a" presStyleLbl="node1" presStyleIdx="0" presStyleCnt="3"/>
      <dgm:spPr/>
    </dgm:pt>
    <dgm:pt modelId="{DD5B5F85-6A94-44ED-BD8F-99929A934D63}" type="pres">
      <dgm:prSet presAssocID="{5EB9C428-A7A6-4238-B703-E85B0E389B16}" presName="textBox3a" presStyleLbl="revTx" presStyleIdx="0" presStyleCnt="3">
        <dgm:presLayoutVars>
          <dgm:bulletEnabled val="1"/>
        </dgm:presLayoutVars>
      </dgm:prSet>
      <dgm:spPr/>
    </dgm:pt>
    <dgm:pt modelId="{B21725C8-763C-47E4-A193-F569C71775B9}" type="pres">
      <dgm:prSet presAssocID="{A1D07F1F-6CD6-4F1E-8A0B-910C8FBFF28E}" presName="bullet3b" presStyleLbl="node1" presStyleIdx="1" presStyleCnt="3"/>
      <dgm:spPr/>
    </dgm:pt>
    <dgm:pt modelId="{2894A394-7B00-42FE-B32E-F6F3DC0AA795}" type="pres">
      <dgm:prSet presAssocID="{A1D07F1F-6CD6-4F1E-8A0B-910C8FBFF28E}" presName="textBox3b" presStyleLbl="revTx" presStyleIdx="1" presStyleCnt="3">
        <dgm:presLayoutVars>
          <dgm:bulletEnabled val="1"/>
        </dgm:presLayoutVars>
      </dgm:prSet>
      <dgm:spPr/>
    </dgm:pt>
    <dgm:pt modelId="{6607F265-9024-4356-811E-6FEADBBCC6E6}" type="pres">
      <dgm:prSet presAssocID="{52A6BB3B-4699-45F1-94C7-30D40F2262D5}" presName="bullet3c" presStyleLbl="node1" presStyleIdx="2" presStyleCnt="3"/>
      <dgm:spPr/>
    </dgm:pt>
    <dgm:pt modelId="{A494AFC4-EE84-4A65-96C4-B8C431FBEAB6}" type="pres">
      <dgm:prSet presAssocID="{52A6BB3B-4699-45F1-94C7-30D40F2262D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8AB6487-0DAF-4170-92E6-3929F9378B73}" type="presOf" srcId="{A1D07F1F-6CD6-4F1E-8A0B-910C8FBFF28E}" destId="{2894A394-7B00-42FE-B32E-F6F3DC0AA795}" srcOrd="0" destOrd="0" presId="urn:microsoft.com/office/officeart/2005/8/layout/arrow2"/>
    <dgm:cxn modelId="{E842A9A0-9186-4ADC-931E-5F4CB3025B31}" type="presOf" srcId="{52A6BB3B-4699-45F1-94C7-30D40F2262D5}" destId="{A494AFC4-EE84-4A65-96C4-B8C431FBEAB6}" srcOrd="0" destOrd="0" presId="urn:microsoft.com/office/officeart/2005/8/layout/arrow2"/>
    <dgm:cxn modelId="{275CF8BC-1C50-48C2-91DC-AF2A7C747A4B}" srcId="{26571D1B-1E9F-443C-90BA-D31CF4508DC1}" destId="{A1D07F1F-6CD6-4F1E-8A0B-910C8FBFF28E}" srcOrd="1" destOrd="0" parTransId="{2CDBB72D-312A-48CA-B6A0-882C023DC77D}" sibTransId="{6FD611E9-41D9-4995-9BE2-5D4A57396A65}"/>
    <dgm:cxn modelId="{3CAF14C3-AA89-4DC3-B276-8B698D3EE9EB}" type="presOf" srcId="{5EB9C428-A7A6-4238-B703-E85B0E389B16}" destId="{DD5B5F85-6A94-44ED-BD8F-99929A934D63}" srcOrd="0" destOrd="0" presId="urn:microsoft.com/office/officeart/2005/8/layout/arrow2"/>
    <dgm:cxn modelId="{E835AACD-7351-456C-B98C-AF3294261785}" type="presOf" srcId="{26571D1B-1E9F-443C-90BA-D31CF4508DC1}" destId="{99C5141E-2223-43A1-ACC3-3972624F2FDB}" srcOrd="0" destOrd="0" presId="urn:microsoft.com/office/officeart/2005/8/layout/arrow2"/>
    <dgm:cxn modelId="{C47C2ED1-7390-4140-9A91-989B27601432}" srcId="{26571D1B-1E9F-443C-90BA-D31CF4508DC1}" destId="{52A6BB3B-4699-45F1-94C7-30D40F2262D5}" srcOrd="2" destOrd="0" parTransId="{01872396-20B9-492C-9BA4-DB94B6E60ED0}" sibTransId="{A3E14DE3-7F41-4DAC-88D4-794B0C826439}"/>
    <dgm:cxn modelId="{10D639F3-8D70-4155-AA33-15C759D27762}" srcId="{26571D1B-1E9F-443C-90BA-D31CF4508DC1}" destId="{5EB9C428-A7A6-4238-B703-E85B0E389B16}" srcOrd="0" destOrd="0" parTransId="{527ECAFA-FF56-4FFF-A5FD-021A0C31E676}" sibTransId="{C86BD720-9C6C-4846-A664-342C48ADFBB0}"/>
    <dgm:cxn modelId="{3ADE703E-BB37-494D-8918-3C06D7AC99ED}" type="presParOf" srcId="{99C5141E-2223-43A1-ACC3-3972624F2FDB}" destId="{DB4534C7-F3E9-40CC-A7EE-CC9486C4234E}" srcOrd="0" destOrd="0" presId="urn:microsoft.com/office/officeart/2005/8/layout/arrow2"/>
    <dgm:cxn modelId="{FE505517-8C1D-4321-84CC-B1820823AA00}" type="presParOf" srcId="{99C5141E-2223-43A1-ACC3-3972624F2FDB}" destId="{A3BD7996-A866-4291-A158-6E80C0EAA46E}" srcOrd="1" destOrd="0" presId="urn:microsoft.com/office/officeart/2005/8/layout/arrow2"/>
    <dgm:cxn modelId="{2C3F41E4-653A-4501-B36A-E240A460D059}" type="presParOf" srcId="{A3BD7996-A866-4291-A158-6E80C0EAA46E}" destId="{4BAF31B3-442B-4819-B0E3-69680180F549}" srcOrd="0" destOrd="0" presId="urn:microsoft.com/office/officeart/2005/8/layout/arrow2"/>
    <dgm:cxn modelId="{589F331C-FB43-444F-BCC9-BA3C9D49894F}" type="presParOf" srcId="{A3BD7996-A866-4291-A158-6E80C0EAA46E}" destId="{DD5B5F85-6A94-44ED-BD8F-99929A934D63}" srcOrd="1" destOrd="0" presId="urn:microsoft.com/office/officeart/2005/8/layout/arrow2"/>
    <dgm:cxn modelId="{71AE9682-8D17-465D-A364-1DB506EC5AFD}" type="presParOf" srcId="{A3BD7996-A866-4291-A158-6E80C0EAA46E}" destId="{B21725C8-763C-47E4-A193-F569C71775B9}" srcOrd="2" destOrd="0" presId="urn:microsoft.com/office/officeart/2005/8/layout/arrow2"/>
    <dgm:cxn modelId="{B27AA9F0-AD79-4BD8-969D-792FA73F74AA}" type="presParOf" srcId="{A3BD7996-A866-4291-A158-6E80C0EAA46E}" destId="{2894A394-7B00-42FE-B32E-F6F3DC0AA795}" srcOrd="3" destOrd="0" presId="urn:microsoft.com/office/officeart/2005/8/layout/arrow2"/>
    <dgm:cxn modelId="{8C6C45D4-844C-4E5B-862C-AF5134FC536C}" type="presParOf" srcId="{A3BD7996-A866-4291-A158-6E80C0EAA46E}" destId="{6607F265-9024-4356-811E-6FEADBBCC6E6}" srcOrd="4" destOrd="0" presId="urn:microsoft.com/office/officeart/2005/8/layout/arrow2"/>
    <dgm:cxn modelId="{B2647EAC-8BE6-4329-9D7D-95ADC3D3449B}" type="presParOf" srcId="{A3BD7996-A866-4291-A158-6E80C0EAA46E}" destId="{A494AFC4-EE84-4A65-96C4-B8C431FBEAB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9AF8F6-C05A-4FDB-BAA1-1C4EDF4A5CA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E4E73DB-DE67-40FE-AD36-7805419B53F3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</a:p>
      </dgm:t>
    </dgm:pt>
    <dgm:pt modelId="{9F5F44F7-104B-40F9-8445-AAB8C84BFD2C}" type="parTrans" cxnId="{172D6CDE-437D-48F9-8A13-9F28016229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785CB34-4D45-4E7D-83E7-F789E9F4394E}" type="sibTrans" cxnId="{172D6CDE-437D-48F9-8A13-9F28016229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C4D6877-815F-4999-B282-83161DFB1266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1</a:t>
          </a:r>
          <a:endParaRPr lang="zh-TW" altLang="en-US" dirty="0">
            <a:solidFill>
              <a:schemeClr val="tx1"/>
            </a:solidFill>
          </a:endParaRPr>
        </a:p>
      </dgm:t>
    </dgm:pt>
    <dgm:pt modelId="{7D71EAF5-3790-4B3F-AE83-6B8561166F3D}" type="parTrans" cxnId="{47846817-95FA-4800-8606-004B2DD6EC3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E3A2610-2B25-4C86-B4B1-97C9DD82B51E}" type="sibTrans" cxnId="{47846817-95FA-4800-8606-004B2DD6EC3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EAB3F65-BB86-4EC0-BA34-F8A0544F9CF4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2</a:t>
          </a:r>
          <a:endParaRPr lang="zh-TW" altLang="en-US" dirty="0">
            <a:solidFill>
              <a:schemeClr val="tx1"/>
            </a:solidFill>
          </a:endParaRPr>
        </a:p>
      </dgm:t>
    </dgm:pt>
    <dgm:pt modelId="{65CF1432-3B07-43F0-B90A-EBB9AC3A0889}" type="parTrans" cxnId="{8C2867B8-9E72-4CBC-AF7B-0554C43284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241D44-9492-4F9A-9893-A4E6D26C2A08}" type="sibTrans" cxnId="{8C2867B8-9E72-4CBC-AF7B-0554C43284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FEC6F9A-9795-45F3-AF2D-193C501A7A43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3</a:t>
          </a:r>
          <a:endParaRPr lang="zh-TW" altLang="en-US" dirty="0">
            <a:solidFill>
              <a:schemeClr val="tx1"/>
            </a:solidFill>
          </a:endParaRPr>
        </a:p>
      </dgm:t>
    </dgm:pt>
    <dgm:pt modelId="{B8E1D7A1-85BD-433F-BFCE-2997F3957606}" type="parTrans" cxnId="{57DB899F-B777-4F2A-8CCF-D94ACA219E6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4A78F6C-4D47-4CF9-8AE3-6AC6A224C048}" type="sibTrans" cxnId="{57DB899F-B777-4F2A-8CCF-D94ACA219E6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C7523E8-4E2F-4770-9CAE-3A924FA5B209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4</a:t>
          </a:r>
          <a:endParaRPr lang="zh-TW" altLang="en-US" dirty="0">
            <a:solidFill>
              <a:schemeClr val="tx1"/>
            </a:solidFill>
          </a:endParaRPr>
        </a:p>
      </dgm:t>
    </dgm:pt>
    <dgm:pt modelId="{F7603A36-985E-425C-B4F9-C4AA9569228D}" type="parTrans" cxnId="{7D1182DE-AC52-408C-B820-80D34102A0B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0665297-D010-496E-9A28-D65190BE63E0}" type="sibTrans" cxnId="{7D1182DE-AC52-408C-B820-80D34102A0B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7B85A2C-ED17-4CE8-9414-30834D0C2F87}" type="pres">
      <dgm:prSet presAssocID="{CB9AF8F6-C05A-4FDB-BAA1-1C4EDF4A5CAB}" presName="composite" presStyleCnt="0">
        <dgm:presLayoutVars>
          <dgm:chMax val="1"/>
          <dgm:dir/>
          <dgm:resizeHandles val="exact"/>
        </dgm:presLayoutVars>
      </dgm:prSet>
      <dgm:spPr/>
    </dgm:pt>
    <dgm:pt modelId="{7BD5112B-3F79-4A68-97E6-4F0CE4AB3C08}" type="pres">
      <dgm:prSet presAssocID="{CB9AF8F6-C05A-4FDB-BAA1-1C4EDF4A5CAB}" presName="radial" presStyleCnt="0">
        <dgm:presLayoutVars>
          <dgm:animLvl val="ctr"/>
        </dgm:presLayoutVars>
      </dgm:prSet>
      <dgm:spPr/>
    </dgm:pt>
    <dgm:pt modelId="{F68CEE67-88D8-4431-A8C2-3E25B9043C98}" type="pres">
      <dgm:prSet presAssocID="{DE4E73DB-DE67-40FE-AD36-7805419B53F3}" presName="centerShape" presStyleLbl="vennNode1" presStyleIdx="0" presStyleCnt="5"/>
      <dgm:spPr/>
    </dgm:pt>
    <dgm:pt modelId="{F0C9664A-695D-4009-ADFD-F53C8B2D17EA}" type="pres">
      <dgm:prSet presAssocID="{FC4D6877-815F-4999-B282-83161DFB1266}" presName="node" presStyleLbl="vennNode1" presStyleIdx="1" presStyleCnt="5">
        <dgm:presLayoutVars>
          <dgm:bulletEnabled val="1"/>
        </dgm:presLayoutVars>
      </dgm:prSet>
      <dgm:spPr/>
    </dgm:pt>
    <dgm:pt modelId="{B66DA4ED-C0F4-42FD-8B50-79CE102C7A03}" type="pres">
      <dgm:prSet presAssocID="{1EAB3F65-BB86-4EC0-BA34-F8A0544F9CF4}" presName="node" presStyleLbl="vennNode1" presStyleIdx="2" presStyleCnt="5">
        <dgm:presLayoutVars>
          <dgm:bulletEnabled val="1"/>
        </dgm:presLayoutVars>
      </dgm:prSet>
      <dgm:spPr/>
    </dgm:pt>
    <dgm:pt modelId="{B89B7E3B-BC1A-484B-9DC1-6F12B4A3C856}" type="pres">
      <dgm:prSet presAssocID="{5FEC6F9A-9795-45F3-AF2D-193C501A7A43}" presName="node" presStyleLbl="vennNode1" presStyleIdx="3" presStyleCnt="5">
        <dgm:presLayoutVars>
          <dgm:bulletEnabled val="1"/>
        </dgm:presLayoutVars>
      </dgm:prSet>
      <dgm:spPr/>
    </dgm:pt>
    <dgm:pt modelId="{C449D0B2-7863-4FC6-ADEA-EF4CDF8BF2EA}" type="pres">
      <dgm:prSet presAssocID="{3C7523E8-4E2F-4770-9CAE-3A924FA5B209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47846817-95FA-4800-8606-004B2DD6EC3B}" srcId="{DE4E73DB-DE67-40FE-AD36-7805419B53F3}" destId="{FC4D6877-815F-4999-B282-83161DFB1266}" srcOrd="0" destOrd="0" parTransId="{7D71EAF5-3790-4B3F-AE83-6B8561166F3D}" sibTransId="{9E3A2610-2B25-4C86-B4B1-97C9DD82B51E}"/>
    <dgm:cxn modelId="{CBCA7437-7A5C-4F4E-945A-79057CDD8F6E}" type="presOf" srcId="{FC4D6877-815F-4999-B282-83161DFB1266}" destId="{F0C9664A-695D-4009-ADFD-F53C8B2D17EA}" srcOrd="0" destOrd="0" presId="urn:microsoft.com/office/officeart/2005/8/layout/radial3"/>
    <dgm:cxn modelId="{A747113F-5453-4BE1-B79C-8E40C6AE36A3}" type="presOf" srcId="{5FEC6F9A-9795-45F3-AF2D-193C501A7A43}" destId="{B89B7E3B-BC1A-484B-9DC1-6F12B4A3C856}" srcOrd="0" destOrd="0" presId="urn:microsoft.com/office/officeart/2005/8/layout/radial3"/>
    <dgm:cxn modelId="{E1751F7E-EAE0-475A-ABEB-4258F0C09798}" type="presOf" srcId="{3C7523E8-4E2F-4770-9CAE-3A924FA5B209}" destId="{C449D0B2-7863-4FC6-ADEA-EF4CDF8BF2EA}" srcOrd="0" destOrd="0" presId="urn:microsoft.com/office/officeart/2005/8/layout/radial3"/>
    <dgm:cxn modelId="{57DB899F-B777-4F2A-8CCF-D94ACA219E65}" srcId="{DE4E73DB-DE67-40FE-AD36-7805419B53F3}" destId="{5FEC6F9A-9795-45F3-AF2D-193C501A7A43}" srcOrd="2" destOrd="0" parTransId="{B8E1D7A1-85BD-433F-BFCE-2997F3957606}" sibTransId="{34A78F6C-4D47-4CF9-8AE3-6AC6A224C048}"/>
    <dgm:cxn modelId="{8C2867B8-9E72-4CBC-AF7B-0554C43284F5}" srcId="{DE4E73DB-DE67-40FE-AD36-7805419B53F3}" destId="{1EAB3F65-BB86-4EC0-BA34-F8A0544F9CF4}" srcOrd="1" destOrd="0" parTransId="{65CF1432-3B07-43F0-B90A-EBB9AC3A0889}" sibTransId="{21241D44-9492-4F9A-9893-A4E6D26C2A08}"/>
    <dgm:cxn modelId="{F2B235BD-1E6F-4601-9BD1-F59C5C9F2266}" type="presOf" srcId="{DE4E73DB-DE67-40FE-AD36-7805419B53F3}" destId="{F68CEE67-88D8-4431-A8C2-3E25B9043C98}" srcOrd="0" destOrd="0" presId="urn:microsoft.com/office/officeart/2005/8/layout/radial3"/>
    <dgm:cxn modelId="{E5BDECD3-8CEC-4AF8-996F-C3D279DC86E3}" type="presOf" srcId="{1EAB3F65-BB86-4EC0-BA34-F8A0544F9CF4}" destId="{B66DA4ED-C0F4-42FD-8B50-79CE102C7A03}" srcOrd="0" destOrd="0" presId="urn:microsoft.com/office/officeart/2005/8/layout/radial3"/>
    <dgm:cxn modelId="{172D6CDE-437D-48F9-8A13-9F2801622925}" srcId="{CB9AF8F6-C05A-4FDB-BAA1-1C4EDF4A5CAB}" destId="{DE4E73DB-DE67-40FE-AD36-7805419B53F3}" srcOrd="0" destOrd="0" parTransId="{9F5F44F7-104B-40F9-8445-AAB8C84BFD2C}" sibTransId="{F785CB34-4D45-4E7D-83E7-F789E9F4394E}"/>
    <dgm:cxn modelId="{7D1182DE-AC52-408C-B820-80D34102A0BC}" srcId="{DE4E73DB-DE67-40FE-AD36-7805419B53F3}" destId="{3C7523E8-4E2F-4770-9CAE-3A924FA5B209}" srcOrd="3" destOrd="0" parTransId="{F7603A36-985E-425C-B4F9-C4AA9569228D}" sibTransId="{30665297-D010-496E-9A28-D65190BE63E0}"/>
    <dgm:cxn modelId="{2C1230EF-06A8-4A28-B2C7-36F1F89C5827}" type="presOf" srcId="{CB9AF8F6-C05A-4FDB-BAA1-1C4EDF4A5CAB}" destId="{07B85A2C-ED17-4CE8-9414-30834D0C2F87}" srcOrd="0" destOrd="0" presId="urn:microsoft.com/office/officeart/2005/8/layout/radial3"/>
    <dgm:cxn modelId="{402E8E4C-F86D-4A79-8894-83E4324FB84D}" type="presParOf" srcId="{07B85A2C-ED17-4CE8-9414-30834D0C2F87}" destId="{7BD5112B-3F79-4A68-97E6-4F0CE4AB3C08}" srcOrd="0" destOrd="0" presId="urn:microsoft.com/office/officeart/2005/8/layout/radial3"/>
    <dgm:cxn modelId="{6A1EEFDA-C35E-4B0B-8737-757943EDCDAC}" type="presParOf" srcId="{7BD5112B-3F79-4A68-97E6-4F0CE4AB3C08}" destId="{F68CEE67-88D8-4431-A8C2-3E25B9043C98}" srcOrd="0" destOrd="0" presId="urn:microsoft.com/office/officeart/2005/8/layout/radial3"/>
    <dgm:cxn modelId="{086AA262-DC54-4764-BB83-41BACE8F627A}" type="presParOf" srcId="{7BD5112B-3F79-4A68-97E6-4F0CE4AB3C08}" destId="{F0C9664A-695D-4009-ADFD-F53C8B2D17EA}" srcOrd="1" destOrd="0" presId="urn:microsoft.com/office/officeart/2005/8/layout/radial3"/>
    <dgm:cxn modelId="{0ABDD909-D708-49F7-9508-529BDCF32DE5}" type="presParOf" srcId="{7BD5112B-3F79-4A68-97E6-4F0CE4AB3C08}" destId="{B66DA4ED-C0F4-42FD-8B50-79CE102C7A03}" srcOrd="2" destOrd="0" presId="urn:microsoft.com/office/officeart/2005/8/layout/radial3"/>
    <dgm:cxn modelId="{FCC5B7F3-238A-4757-8D9F-C0842B7C8C13}" type="presParOf" srcId="{7BD5112B-3F79-4A68-97E6-4F0CE4AB3C08}" destId="{B89B7E3B-BC1A-484B-9DC1-6F12B4A3C856}" srcOrd="3" destOrd="0" presId="urn:microsoft.com/office/officeart/2005/8/layout/radial3"/>
    <dgm:cxn modelId="{F45E11BE-72A5-4D9E-9C76-B895AED92074}" type="presParOf" srcId="{7BD5112B-3F79-4A68-97E6-4F0CE4AB3C08}" destId="{C449D0B2-7863-4FC6-ADEA-EF4CDF8BF2EA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9AF8F6-C05A-4FDB-BAA1-1C4EDF4A5CA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E4E73DB-DE67-40FE-AD36-7805419B53F3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</a:p>
      </dgm:t>
    </dgm:pt>
    <dgm:pt modelId="{9F5F44F7-104B-40F9-8445-AAB8C84BFD2C}" type="parTrans" cxnId="{172D6CDE-437D-48F9-8A13-9F28016229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785CB34-4D45-4E7D-83E7-F789E9F4394E}" type="sibTrans" cxnId="{172D6CDE-437D-48F9-8A13-9F28016229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C4D6877-815F-4999-B282-83161DFB1266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1</a:t>
          </a:r>
          <a:endParaRPr lang="zh-TW" altLang="en-US" dirty="0">
            <a:solidFill>
              <a:schemeClr val="tx1"/>
            </a:solidFill>
          </a:endParaRPr>
        </a:p>
      </dgm:t>
    </dgm:pt>
    <dgm:pt modelId="{7D71EAF5-3790-4B3F-AE83-6B8561166F3D}" type="parTrans" cxnId="{47846817-95FA-4800-8606-004B2DD6EC3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E3A2610-2B25-4C86-B4B1-97C9DD82B51E}" type="sibTrans" cxnId="{47846817-95FA-4800-8606-004B2DD6EC3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EAB3F65-BB86-4EC0-BA34-F8A0544F9CF4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2</a:t>
          </a:r>
          <a:endParaRPr lang="zh-TW" altLang="en-US" dirty="0">
            <a:solidFill>
              <a:schemeClr val="tx1"/>
            </a:solidFill>
          </a:endParaRPr>
        </a:p>
      </dgm:t>
    </dgm:pt>
    <dgm:pt modelId="{65CF1432-3B07-43F0-B90A-EBB9AC3A0889}" type="parTrans" cxnId="{8C2867B8-9E72-4CBC-AF7B-0554C43284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241D44-9492-4F9A-9893-A4E6D26C2A08}" type="sibTrans" cxnId="{8C2867B8-9E72-4CBC-AF7B-0554C43284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FEC6F9A-9795-45F3-AF2D-193C501A7A43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3</a:t>
          </a:r>
          <a:endParaRPr lang="zh-TW" altLang="en-US" dirty="0">
            <a:solidFill>
              <a:schemeClr val="tx1"/>
            </a:solidFill>
          </a:endParaRPr>
        </a:p>
      </dgm:t>
    </dgm:pt>
    <dgm:pt modelId="{B8E1D7A1-85BD-433F-BFCE-2997F3957606}" type="parTrans" cxnId="{57DB899F-B777-4F2A-8CCF-D94ACA219E6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4A78F6C-4D47-4CF9-8AE3-6AC6A224C048}" type="sibTrans" cxnId="{57DB899F-B777-4F2A-8CCF-D94ACA219E6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C7523E8-4E2F-4770-9CAE-3A924FA5B209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文化</a:t>
          </a:r>
          <a:r>
            <a:rPr lang="en-US" altLang="zh-TW" dirty="0">
              <a:solidFill>
                <a:schemeClr val="tx1"/>
              </a:solidFill>
            </a:rPr>
            <a:t>4</a:t>
          </a:r>
          <a:endParaRPr lang="zh-TW" altLang="en-US" dirty="0">
            <a:solidFill>
              <a:schemeClr val="tx1"/>
            </a:solidFill>
          </a:endParaRPr>
        </a:p>
      </dgm:t>
    </dgm:pt>
    <dgm:pt modelId="{F7603A36-985E-425C-B4F9-C4AA9569228D}" type="parTrans" cxnId="{7D1182DE-AC52-408C-B820-80D34102A0B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0665297-D010-496E-9A28-D65190BE63E0}" type="sibTrans" cxnId="{7D1182DE-AC52-408C-B820-80D34102A0B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CA9DC0E-5356-40BD-8228-B959D5BDBD97}" type="pres">
      <dgm:prSet presAssocID="{CB9AF8F6-C05A-4FDB-BAA1-1C4EDF4A5C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09845D-D28E-4565-A911-E7C6669E1169}" type="pres">
      <dgm:prSet presAssocID="{DE4E73DB-DE67-40FE-AD36-7805419B53F3}" presName="centerShape" presStyleLbl="node0" presStyleIdx="0" presStyleCnt="1"/>
      <dgm:spPr/>
    </dgm:pt>
    <dgm:pt modelId="{DEAF1ACF-13AD-42DB-B97F-8F2FA81A1E8D}" type="pres">
      <dgm:prSet presAssocID="{FC4D6877-815F-4999-B282-83161DFB1266}" presName="node" presStyleLbl="node1" presStyleIdx="0" presStyleCnt="4">
        <dgm:presLayoutVars>
          <dgm:bulletEnabled val="1"/>
        </dgm:presLayoutVars>
      </dgm:prSet>
      <dgm:spPr/>
    </dgm:pt>
    <dgm:pt modelId="{69E8F92B-14ED-4AF4-AED4-79BF77B22723}" type="pres">
      <dgm:prSet presAssocID="{FC4D6877-815F-4999-B282-83161DFB1266}" presName="dummy" presStyleCnt="0"/>
      <dgm:spPr/>
    </dgm:pt>
    <dgm:pt modelId="{B67103C1-5C7B-4057-B273-066894455DE2}" type="pres">
      <dgm:prSet presAssocID="{9E3A2610-2B25-4C86-B4B1-97C9DD82B51E}" presName="sibTrans" presStyleLbl="sibTrans2D1" presStyleIdx="0" presStyleCnt="4"/>
      <dgm:spPr/>
    </dgm:pt>
    <dgm:pt modelId="{848DCD69-03CD-4984-BDC5-665FBCD8A9C1}" type="pres">
      <dgm:prSet presAssocID="{1EAB3F65-BB86-4EC0-BA34-F8A0544F9CF4}" presName="node" presStyleLbl="node1" presStyleIdx="1" presStyleCnt="4">
        <dgm:presLayoutVars>
          <dgm:bulletEnabled val="1"/>
        </dgm:presLayoutVars>
      </dgm:prSet>
      <dgm:spPr/>
    </dgm:pt>
    <dgm:pt modelId="{AF179CD4-C7D0-4DA4-9C27-4D4A4C90E717}" type="pres">
      <dgm:prSet presAssocID="{1EAB3F65-BB86-4EC0-BA34-F8A0544F9CF4}" presName="dummy" presStyleCnt="0"/>
      <dgm:spPr/>
    </dgm:pt>
    <dgm:pt modelId="{9C877AF3-8FFE-426F-A3D9-2B16FAF435F7}" type="pres">
      <dgm:prSet presAssocID="{21241D44-9492-4F9A-9893-A4E6D26C2A08}" presName="sibTrans" presStyleLbl="sibTrans2D1" presStyleIdx="1" presStyleCnt="4"/>
      <dgm:spPr/>
    </dgm:pt>
    <dgm:pt modelId="{349FDE63-07AA-4306-A57A-181A06C3F3D3}" type="pres">
      <dgm:prSet presAssocID="{5FEC6F9A-9795-45F3-AF2D-193C501A7A43}" presName="node" presStyleLbl="node1" presStyleIdx="2" presStyleCnt="4">
        <dgm:presLayoutVars>
          <dgm:bulletEnabled val="1"/>
        </dgm:presLayoutVars>
      </dgm:prSet>
      <dgm:spPr/>
    </dgm:pt>
    <dgm:pt modelId="{895AA640-CF23-440F-909B-2B9FD9B4D99C}" type="pres">
      <dgm:prSet presAssocID="{5FEC6F9A-9795-45F3-AF2D-193C501A7A43}" presName="dummy" presStyleCnt="0"/>
      <dgm:spPr/>
    </dgm:pt>
    <dgm:pt modelId="{4DA492FC-8287-48C8-858F-32A7AA57BB9F}" type="pres">
      <dgm:prSet presAssocID="{34A78F6C-4D47-4CF9-8AE3-6AC6A224C048}" presName="sibTrans" presStyleLbl="sibTrans2D1" presStyleIdx="2" presStyleCnt="4"/>
      <dgm:spPr/>
    </dgm:pt>
    <dgm:pt modelId="{F369AF87-CEE2-428B-9476-AC3C6C46DD37}" type="pres">
      <dgm:prSet presAssocID="{3C7523E8-4E2F-4770-9CAE-3A924FA5B209}" presName="node" presStyleLbl="node1" presStyleIdx="3" presStyleCnt="4">
        <dgm:presLayoutVars>
          <dgm:bulletEnabled val="1"/>
        </dgm:presLayoutVars>
      </dgm:prSet>
      <dgm:spPr/>
    </dgm:pt>
    <dgm:pt modelId="{2A878F6E-2430-4D27-857A-2B89B1BAA666}" type="pres">
      <dgm:prSet presAssocID="{3C7523E8-4E2F-4770-9CAE-3A924FA5B209}" presName="dummy" presStyleCnt="0"/>
      <dgm:spPr/>
    </dgm:pt>
    <dgm:pt modelId="{3C4B6686-5DA0-43B5-B3F5-20996A6E8C13}" type="pres">
      <dgm:prSet presAssocID="{30665297-D010-496E-9A28-D65190BE63E0}" presName="sibTrans" presStyleLbl="sibTrans2D1" presStyleIdx="3" presStyleCnt="4"/>
      <dgm:spPr/>
    </dgm:pt>
  </dgm:ptLst>
  <dgm:cxnLst>
    <dgm:cxn modelId="{69778300-F43B-4152-A7FE-D5175BADB392}" type="presOf" srcId="{FC4D6877-815F-4999-B282-83161DFB1266}" destId="{DEAF1ACF-13AD-42DB-B97F-8F2FA81A1E8D}" srcOrd="0" destOrd="0" presId="urn:microsoft.com/office/officeart/2005/8/layout/radial6"/>
    <dgm:cxn modelId="{47846817-95FA-4800-8606-004B2DD6EC3B}" srcId="{DE4E73DB-DE67-40FE-AD36-7805419B53F3}" destId="{FC4D6877-815F-4999-B282-83161DFB1266}" srcOrd="0" destOrd="0" parTransId="{7D71EAF5-3790-4B3F-AE83-6B8561166F3D}" sibTransId="{9E3A2610-2B25-4C86-B4B1-97C9DD82B51E}"/>
    <dgm:cxn modelId="{932BF517-04E8-4E98-A111-29B13D5A26F4}" type="presOf" srcId="{21241D44-9492-4F9A-9893-A4E6D26C2A08}" destId="{9C877AF3-8FFE-426F-A3D9-2B16FAF435F7}" srcOrd="0" destOrd="0" presId="urn:microsoft.com/office/officeart/2005/8/layout/radial6"/>
    <dgm:cxn modelId="{A8331758-D4DC-4A9D-AB12-C4F1B2502C06}" type="presOf" srcId="{1EAB3F65-BB86-4EC0-BA34-F8A0544F9CF4}" destId="{848DCD69-03CD-4984-BDC5-665FBCD8A9C1}" srcOrd="0" destOrd="0" presId="urn:microsoft.com/office/officeart/2005/8/layout/radial6"/>
    <dgm:cxn modelId="{618FF587-3FD6-41F8-8124-EA3EB27B80C6}" type="presOf" srcId="{3C7523E8-4E2F-4770-9CAE-3A924FA5B209}" destId="{F369AF87-CEE2-428B-9476-AC3C6C46DD37}" srcOrd="0" destOrd="0" presId="urn:microsoft.com/office/officeart/2005/8/layout/radial6"/>
    <dgm:cxn modelId="{FD015F9A-7BAD-43EC-AF4C-27E2B29820E8}" type="presOf" srcId="{30665297-D010-496E-9A28-D65190BE63E0}" destId="{3C4B6686-5DA0-43B5-B3F5-20996A6E8C13}" srcOrd="0" destOrd="0" presId="urn:microsoft.com/office/officeart/2005/8/layout/radial6"/>
    <dgm:cxn modelId="{57DB899F-B777-4F2A-8CCF-D94ACA219E65}" srcId="{DE4E73DB-DE67-40FE-AD36-7805419B53F3}" destId="{5FEC6F9A-9795-45F3-AF2D-193C501A7A43}" srcOrd="2" destOrd="0" parTransId="{B8E1D7A1-85BD-433F-BFCE-2997F3957606}" sibTransId="{34A78F6C-4D47-4CF9-8AE3-6AC6A224C048}"/>
    <dgm:cxn modelId="{8C2867B8-9E72-4CBC-AF7B-0554C43284F5}" srcId="{DE4E73DB-DE67-40FE-AD36-7805419B53F3}" destId="{1EAB3F65-BB86-4EC0-BA34-F8A0544F9CF4}" srcOrd="1" destOrd="0" parTransId="{65CF1432-3B07-43F0-B90A-EBB9AC3A0889}" sibTransId="{21241D44-9492-4F9A-9893-A4E6D26C2A08}"/>
    <dgm:cxn modelId="{A3B5D4C6-B12D-48D7-8627-59F43131CDAA}" type="presOf" srcId="{34A78F6C-4D47-4CF9-8AE3-6AC6A224C048}" destId="{4DA492FC-8287-48C8-858F-32A7AA57BB9F}" srcOrd="0" destOrd="0" presId="urn:microsoft.com/office/officeart/2005/8/layout/radial6"/>
    <dgm:cxn modelId="{A575DECC-36C1-4412-BB56-E15531B69805}" type="presOf" srcId="{5FEC6F9A-9795-45F3-AF2D-193C501A7A43}" destId="{349FDE63-07AA-4306-A57A-181A06C3F3D3}" srcOrd="0" destOrd="0" presId="urn:microsoft.com/office/officeart/2005/8/layout/radial6"/>
    <dgm:cxn modelId="{172D6CDE-437D-48F9-8A13-9F2801622925}" srcId="{CB9AF8F6-C05A-4FDB-BAA1-1C4EDF4A5CAB}" destId="{DE4E73DB-DE67-40FE-AD36-7805419B53F3}" srcOrd="0" destOrd="0" parTransId="{9F5F44F7-104B-40F9-8445-AAB8C84BFD2C}" sibTransId="{F785CB34-4D45-4E7D-83E7-F789E9F4394E}"/>
    <dgm:cxn modelId="{7D1182DE-AC52-408C-B820-80D34102A0BC}" srcId="{DE4E73DB-DE67-40FE-AD36-7805419B53F3}" destId="{3C7523E8-4E2F-4770-9CAE-3A924FA5B209}" srcOrd="3" destOrd="0" parTransId="{F7603A36-985E-425C-B4F9-C4AA9569228D}" sibTransId="{30665297-D010-496E-9A28-D65190BE63E0}"/>
    <dgm:cxn modelId="{B9C88CE5-9F1D-4E87-8C13-4A47522EC0BD}" type="presOf" srcId="{9E3A2610-2B25-4C86-B4B1-97C9DD82B51E}" destId="{B67103C1-5C7B-4057-B273-066894455DE2}" srcOrd="0" destOrd="0" presId="urn:microsoft.com/office/officeart/2005/8/layout/radial6"/>
    <dgm:cxn modelId="{AC9ED7ED-5CBE-4171-83D9-6EC66DF47D58}" type="presOf" srcId="{CB9AF8F6-C05A-4FDB-BAA1-1C4EDF4A5CAB}" destId="{4CA9DC0E-5356-40BD-8228-B959D5BDBD97}" srcOrd="0" destOrd="0" presId="urn:microsoft.com/office/officeart/2005/8/layout/radial6"/>
    <dgm:cxn modelId="{3B2E0BF4-582D-496E-B344-30B764C1CF8A}" type="presOf" srcId="{DE4E73DB-DE67-40FE-AD36-7805419B53F3}" destId="{EA09845D-D28E-4565-A911-E7C6669E1169}" srcOrd="0" destOrd="0" presId="urn:microsoft.com/office/officeart/2005/8/layout/radial6"/>
    <dgm:cxn modelId="{12CC2A3F-7EB6-4292-9C8E-5B1A0DD6F6CA}" type="presParOf" srcId="{4CA9DC0E-5356-40BD-8228-B959D5BDBD97}" destId="{EA09845D-D28E-4565-A911-E7C6669E1169}" srcOrd="0" destOrd="0" presId="urn:microsoft.com/office/officeart/2005/8/layout/radial6"/>
    <dgm:cxn modelId="{5A35FB21-6679-4091-A511-2FF0C0309A84}" type="presParOf" srcId="{4CA9DC0E-5356-40BD-8228-B959D5BDBD97}" destId="{DEAF1ACF-13AD-42DB-B97F-8F2FA81A1E8D}" srcOrd="1" destOrd="0" presId="urn:microsoft.com/office/officeart/2005/8/layout/radial6"/>
    <dgm:cxn modelId="{20A97B2D-CD6A-4E3C-81CC-E4A23D632413}" type="presParOf" srcId="{4CA9DC0E-5356-40BD-8228-B959D5BDBD97}" destId="{69E8F92B-14ED-4AF4-AED4-79BF77B22723}" srcOrd="2" destOrd="0" presId="urn:microsoft.com/office/officeart/2005/8/layout/radial6"/>
    <dgm:cxn modelId="{7A657371-6EEE-45A0-82B5-134E01579567}" type="presParOf" srcId="{4CA9DC0E-5356-40BD-8228-B959D5BDBD97}" destId="{B67103C1-5C7B-4057-B273-066894455DE2}" srcOrd="3" destOrd="0" presId="urn:microsoft.com/office/officeart/2005/8/layout/radial6"/>
    <dgm:cxn modelId="{9389F3B7-F6BC-4C90-A534-2A8E3E5F9EB0}" type="presParOf" srcId="{4CA9DC0E-5356-40BD-8228-B959D5BDBD97}" destId="{848DCD69-03CD-4984-BDC5-665FBCD8A9C1}" srcOrd="4" destOrd="0" presId="urn:microsoft.com/office/officeart/2005/8/layout/radial6"/>
    <dgm:cxn modelId="{219AEA98-ED88-4F7F-9366-52AB66CD4E27}" type="presParOf" srcId="{4CA9DC0E-5356-40BD-8228-B959D5BDBD97}" destId="{AF179CD4-C7D0-4DA4-9C27-4D4A4C90E717}" srcOrd="5" destOrd="0" presId="urn:microsoft.com/office/officeart/2005/8/layout/radial6"/>
    <dgm:cxn modelId="{A5255FC8-AD83-4DF6-83CC-96290A361A90}" type="presParOf" srcId="{4CA9DC0E-5356-40BD-8228-B959D5BDBD97}" destId="{9C877AF3-8FFE-426F-A3D9-2B16FAF435F7}" srcOrd="6" destOrd="0" presId="urn:microsoft.com/office/officeart/2005/8/layout/radial6"/>
    <dgm:cxn modelId="{63EE27B1-7A02-4A7A-8D1C-71D39244466C}" type="presParOf" srcId="{4CA9DC0E-5356-40BD-8228-B959D5BDBD97}" destId="{349FDE63-07AA-4306-A57A-181A06C3F3D3}" srcOrd="7" destOrd="0" presId="urn:microsoft.com/office/officeart/2005/8/layout/radial6"/>
    <dgm:cxn modelId="{BB07D2B1-1CBE-4BB0-91FF-31A599F9D15B}" type="presParOf" srcId="{4CA9DC0E-5356-40BD-8228-B959D5BDBD97}" destId="{895AA640-CF23-440F-909B-2B9FD9B4D99C}" srcOrd="8" destOrd="0" presId="urn:microsoft.com/office/officeart/2005/8/layout/radial6"/>
    <dgm:cxn modelId="{82578449-9296-4E77-89C8-1CBFD46192E6}" type="presParOf" srcId="{4CA9DC0E-5356-40BD-8228-B959D5BDBD97}" destId="{4DA492FC-8287-48C8-858F-32A7AA57BB9F}" srcOrd="9" destOrd="0" presId="urn:microsoft.com/office/officeart/2005/8/layout/radial6"/>
    <dgm:cxn modelId="{69C68EA0-42C8-48BD-86DC-88C28832705F}" type="presParOf" srcId="{4CA9DC0E-5356-40BD-8228-B959D5BDBD97}" destId="{F369AF87-CEE2-428B-9476-AC3C6C46DD37}" srcOrd="10" destOrd="0" presId="urn:microsoft.com/office/officeart/2005/8/layout/radial6"/>
    <dgm:cxn modelId="{B1058418-80F0-4DBF-B0A2-D7493C134A85}" type="presParOf" srcId="{4CA9DC0E-5356-40BD-8228-B959D5BDBD97}" destId="{2A878F6E-2430-4D27-857A-2B89B1BAA666}" srcOrd="11" destOrd="0" presId="urn:microsoft.com/office/officeart/2005/8/layout/radial6"/>
    <dgm:cxn modelId="{128BEF4E-9018-433B-888C-10556C8900F5}" type="presParOf" srcId="{4CA9DC0E-5356-40BD-8228-B959D5BDBD97}" destId="{3C4B6686-5DA0-43B5-B3F5-20996A6E8C13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D98B10-CFB5-440F-8ABE-8DD0359B69F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9FE5269-B060-493C-820F-0D2D395012D9}">
      <dgm:prSet phldrT="[文字]" custT="1"/>
      <dgm:spPr>
        <a:solidFill>
          <a:srgbClr val="FFDC97"/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文化</a:t>
          </a:r>
          <a:r>
            <a:rPr lang="en-US" altLang="zh-TW" sz="2400" dirty="0">
              <a:solidFill>
                <a:schemeClr val="tx1"/>
              </a:solidFill>
            </a:rPr>
            <a:t>1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17920B57-5C73-48C1-ADDB-16097D819E5A}" type="parTrans" cxnId="{92637BE4-9CFC-49F2-A625-295DFB8B8C2E}">
      <dgm:prSet/>
      <dgm:spPr/>
      <dgm:t>
        <a:bodyPr/>
        <a:lstStyle/>
        <a:p>
          <a:endParaRPr lang="zh-TW" altLang="en-US" sz="2400"/>
        </a:p>
      </dgm:t>
    </dgm:pt>
    <dgm:pt modelId="{FF271743-42E6-4B96-90CE-44DC3E8F7F06}" type="sibTrans" cxnId="{92637BE4-9CFC-49F2-A625-295DFB8B8C2E}">
      <dgm:prSet/>
      <dgm:spPr/>
      <dgm:t>
        <a:bodyPr/>
        <a:lstStyle/>
        <a:p>
          <a:endParaRPr lang="zh-TW" altLang="en-US" sz="2400"/>
        </a:p>
      </dgm:t>
    </dgm:pt>
    <dgm:pt modelId="{4AEEF451-8F5A-49D4-A7C6-6F47FB488BC1}">
      <dgm:prSet phldrT="[文字]" custT="1"/>
      <dgm:spPr>
        <a:solidFill>
          <a:srgbClr val="FFDC97"/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文化</a:t>
          </a:r>
          <a:r>
            <a:rPr lang="en-US" altLang="zh-TW" sz="2400" dirty="0">
              <a:solidFill>
                <a:schemeClr val="tx1"/>
              </a:solidFill>
            </a:rPr>
            <a:t>2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AD77BAF1-E7DB-4807-A2E6-610A9A3FA59D}" type="parTrans" cxnId="{D74E4592-F654-42EC-879C-1A7D84A710B0}">
      <dgm:prSet/>
      <dgm:spPr/>
      <dgm:t>
        <a:bodyPr/>
        <a:lstStyle/>
        <a:p>
          <a:endParaRPr lang="zh-TW" altLang="en-US" sz="2400"/>
        </a:p>
      </dgm:t>
    </dgm:pt>
    <dgm:pt modelId="{32515A51-109C-48CA-8A7D-E28EB5CE32ED}" type="sibTrans" cxnId="{D74E4592-F654-42EC-879C-1A7D84A710B0}">
      <dgm:prSet/>
      <dgm:spPr/>
      <dgm:t>
        <a:bodyPr/>
        <a:lstStyle/>
        <a:p>
          <a:endParaRPr lang="zh-TW" altLang="en-US" sz="2400"/>
        </a:p>
      </dgm:t>
    </dgm:pt>
    <dgm:pt modelId="{65004F78-DB17-4EFF-AACC-B9CBF63B7462}" type="pres">
      <dgm:prSet presAssocID="{33D98B10-CFB5-440F-8ABE-8DD0359B69F0}" presName="diagram" presStyleCnt="0">
        <dgm:presLayoutVars>
          <dgm:dir/>
          <dgm:resizeHandles val="exact"/>
        </dgm:presLayoutVars>
      </dgm:prSet>
      <dgm:spPr/>
    </dgm:pt>
    <dgm:pt modelId="{FD8BF784-1A94-4250-8CA9-AD7A8892E0AC}" type="pres">
      <dgm:prSet presAssocID="{89FE5269-B060-493C-820F-0D2D395012D9}" presName="arrow" presStyleLbl="node1" presStyleIdx="0" presStyleCnt="2">
        <dgm:presLayoutVars>
          <dgm:bulletEnabled val="1"/>
        </dgm:presLayoutVars>
      </dgm:prSet>
      <dgm:spPr/>
    </dgm:pt>
    <dgm:pt modelId="{39FB61CF-6147-4F02-AB5E-4D81D0BC6C0D}" type="pres">
      <dgm:prSet presAssocID="{4AEEF451-8F5A-49D4-A7C6-6F47FB488BC1}" presName="arrow" presStyleLbl="node1" presStyleIdx="1" presStyleCnt="2" custRadScaleRad="144324" custRadScaleInc="343">
        <dgm:presLayoutVars>
          <dgm:bulletEnabled val="1"/>
        </dgm:presLayoutVars>
      </dgm:prSet>
      <dgm:spPr/>
    </dgm:pt>
  </dgm:ptLst>
  <dgm:cxnLst>
    <dgm:cxn modelId="{B5594701-9766-4BFB-9757-DD4630A7BD0D}" type="presOf" srcId="{33D98B10-CFB5-440F-8ABE-8DD0359B69F0}" destId="{65004F78-DB17-4EFF-AACC-B9CBF63B7462}" srcOrd="0" destOrd="0" presId="urn:microsoft.com/office/officeart/2005/8/layout/arrow5"/>
    <dgm:cxn modelId="{65A3A23C-B288-45D9-A12E-29E7C56C3553}" type="presOf" srcId="{89FE5269-B060-493C-820F-0D2D395012D9}" destId="{FD8BF784-1A94-4250-8CA9-AD7A8892E0AC}" srcOrd="0" destOrd="0" presId="urn:microsoft.com/office/officeart/2005/8/layout/arrow5"/>
    <dgm:cxn modelId="{D74E4592-F654-42EC-879C-1A7D84A710B0}" srcId="{33D98B10-CFB5-440F-8ABE-8DD0359B69F0}" destId="{4AEEF451-8F5A-49D4-A7C6-6F47FB488BC1}" srcOrd="1" destOrd="0" parTransId="{AD77BAF1-E7DB-4807-A2E6-610A9A3FA59D}" sibTransId="{32515A51-109C-48CA-8A7D-E28EB5CE32ED}"/>
    <dgm:cxn modelId="{2D5D7DA5-8549-4AEF-9F20-460947F119C0}" type="presOf" srcId="{4AEEF451-8F5A-49D4-A7C6-6F47FB488BC1}" destId="{39FB61CF-6147-4F02-AB5E-4D81D0BC6C0D}" srcOrd="0" destOrd="0" presId="urn:microsoft.com/office/officeart/2005/8/layout/arrow5"/>
    <dgm:cxn modelId="{92637BE4-9CFC-49F2-A625-295DFB8B8C2E}" srcId="{33D98B10-CFB5-440F-8ABE-8DD0359B69F0}" destId="{89FE5269-B060-493C-820F-0D2D395012D9}" srcOrd="0" destOrd="0" parTransId="{17920B57-5C73-48C1-ADDB-16097D819E5A}" sibTransId="{FF271743-42E6-4B96-90CE-44DC3E8F7F06}"/>
    <dgm:cxn modelId="{E345A893-D375-4257-8A51-78403E684F10}" type="presParOf" srcId="{65004F78-DB17-4EFF-AACC-B9CBF63B7462}" destId="{FD8BF784-1A94-4250-8CA9-AD7A8892E0AC}" srcOrd="0" destOrd="0" presId="urn:microsoft.com/office/officeart/2005/8/layout/arrow5"/>
    <dgm:cxn modelId="{10C5490A-F6EA-4295-A298-2D9739DBBF43}" type="presParOf" srcId="{65004F78-DB17-4EFF-AACC-B9CBF63B7462}" destId="{39FB61CF-6147-4F02-AB5E-4D81D0BC6C0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EAE423-355A-49F8-A720-D84246338F6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0CC288-D5CD-461A-80C6-9A4DD604CA53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理念</a:t>
          </a:r>
        </a:p>
      </dgm:t>
    </dgm:pt>
    <dgm:pt modelId="{1A459639-F950-4286-87F0-34E18A95A8D7}" type="parTrans" cxnId="{C665598A-35F6-4F22-9C01-7AED494E21B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2CB582A-D790-4ACF-AA95-341C7B5554D0}" type="sibTrans" cxnId="{C665598A-35F6-4F22-9C01-7AED494E21B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98DBFB4-D8EC-455C-A8B0-B2AC6D9D0912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理念</a:t>
          </a:r>
          <a:r>
            <a:rPr lang="en-US" altLang="zh-TW" dirty="0">
              <a:solidFill>
                <a:schemeClr val="tx1"/>
              </a:solidFill>
            </a:rPr>
            <a:t>1</a:t>
          </a:r>
          <a:endParaRPr lang="zh-TW" altLang="en-US" dirty="0">
            <a:solidFill>
              <a:schemeClr val="tx1"/>
            </a:solidFill>
          </a:endParaRPr>
        </a:p>
      </dgm:t>
    </dgm:pt>
    <dgm:pt modelId="{460B96F9-91DB-475A-89D2-CD1BDAFE4D32}" type="parTrans" cxnId="{82DAC52B-2451-443F-86D8-1073038CAE9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9C33ECD-EFF7-49DE-A032-A4B5FCEDDF60}" type="sibTrans" cxnId="{82DAC52B-2451-443F-86D8-1073038CAE9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FF99322-22D5-4C9E-8806-F4842337FE13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理念二</a:t>
          </a:r>
        </a:p>
      </dgm:t>
    </dgm:pt>
    <dgm:pt modelId="{C37FE382-9951-40F5-AC99-A865602647BF}" type="parTrans" cxnId="{5E733837-4970-4FFE-A841-D42AB59A87B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FE67A91-EB19-4858-92AB-31042DE540E1}" type="sibTrans" cxnId="{5E733837-4970-4FFE-A841-D42AB59A87B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BE9F1A1-0F3B-4F4F-9A8F-4CAFCD0AA139}">
      <dgm:prSet phldrT="[文字]"/>
      <dgm:spPr>
        <a:solidFill>
          <a:srgbClr val="FFDC97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理念三</a:t>
          </a:r>
        </a:p>
      </dgm:t>
    </dgm:pt>
    <dgm:pt modelId="{B913502A-C4A4-43B0-8308-29330EB16303}" type="parTrans" cxnId="{810B7118-8256-41B6-A422-40D45890FBB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2F89EC4-E306-45F2-BCF4-454C5AD93C82}" type="sibTrans" cxnId="{810B7118-8256-41B6-A422-40D45890FBB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AD09B21-068F-4927-BAFC-EF044F1BE8FF}" type="pres">
      <dgm:prSet presAssocID="{A2EAE423-355A-49F8-A720-D84246338F6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ECA1A0-CB97-4682-8E73-B88DDF3EAE18}" type="pres">
      <dgm:prSet presAssocID="{440CC288-D5CD-461A-80C6-9A4DD604CA53}" presName="centerShape" presStyleLbl="node0" presStyleIdx="0" presStyleCnt="1"/>
      <dgm:spPr/>
    </dgm:pt>
    <dgm:pt modelId="{4C2923A7-953A-49F8-984F-2432239F8FA4}" type="pres">
      <dgm:prSet presAssocID="{460B96F9-91DB-475A-89D2-CD1BDAFE4D32}" presName="parTrans" presStyleLbl="bgSibTrans2D1" presStyleIdx="0" presStyleCnt="3"/>
      <dgm:spPr/>
    </dgm:pt>
    <dgm:pt modelId="{F257B9B5-74D0-4140-90A6-48F3C015E7E1}" type="pres">
      <dgm:prSet presAssocID="{798DBFB4-D8EC-455C-A8B0-B2AC6D9D0912}" presName="node" presStyleLbl="node1" presStyleIdx="0" presStyleCnt="3">
        <dgm:presLayoutVars>
          <dgm:bulletEnabled val="1"/>
        </dgm:presLayoutVars>
      </dgm:prSet>
      <dgm:spPr/>
    </dgm:pt>
    <dgm:pt modelId="{4AEE28DC-4BAF-4705-AC56-D4598EC9D1BA}" type="pres">
      <dgm:prSet presAssocID="{C37FE382-9951-40F5-AC99-A865602647BF}" presName="parTrans" presStyleLbl="bgSibTrans2D1" presStyleIdx="1" presStyleCnt="3"/>
      <dgm:spPr/>
    </dgm:pt>
    <dgm:pt modelId="{4C01C240-EF24-49AD-A618-959466E47511}" type="pres">
      <dgm:prSet presAssocID="{2FF99322-22D5-4C9E-8806-F4842337FE13}" presName="node" presStyleLbl="node1" presStyleIdx="1" presStyleCnt="3">
        <dgm:presLayoutVars>
          <dgm:bulletEnabled val="1"/>
        </dgm:presLayoutVars>
      </dgm:prSet>
      <dgm:spPr/>
    </dgm:pt>
    <dgm:pt modelId="{DE477CF0-2270-4B11-A38C-5C9EA2C11AA0}" type="pres">
      <dgm:prSet presAssocID="{B913502A-C4A4-43B0-8308-29330EB16303}" presName="parTrans" presStyleLbl="bgSibTrans2D1" presStyleIdx="2" presStyleCnt="3"/>
      <dgm:spPr/>
    </dgm:pt>
    <dgm:pt modelId="{3E9B420D-BDA2-4F87-873D-17203C438F73}" type="pres">
      <dgm:prSet presAssocID="{7BE9F1A1-0F3B-4F4F-9A8F-4CAFCD0AA139}" presName="node" presStyleLbl="node1" presStyleIdx="2" presStyleCnt="3">
        <dgm:presLayoutVars>
          <dgm:bulletEnabled val="1"/>
        </dgm:presLayoutVars>
      </dgm:prSet>
      <dgm:spPr/>
    </dgm:pt>
  </dgm:ptLst>
  <dgm:cxnLst>
    <dgm:cxn modelId="{810B7118-8256-41B6-A422-40D45890FBBD}" srcId="{440CC288-D5CD-461A-80C6-9A4DD604CA53}" destId="{7BE9F1A1-0F3B-4F4F-9A8F-4CAFCD0AA139}" srcOrd="2" destOrd="0" parTransId="{B913502A-C4A4-43B0-8308-29330EB16303}" sibTransId="{02F89EC4-E306-45F2-BCF4-454C5AD93C82}"/>
    <dgm:cxn modelId="{BF21761C-C32F-4FAA-9C1E-532E7EB64252}" type="presOf" srcId="{460B96F9-91DB-475A-89D2-CD1BDAFE4D32}" destId="{4C2923A7-953A-49F8-984F-2432239F8FA4}" srcOrd="0" destOrd="0" presId="urn:microsoft.com/office/officeart/2005/8/layout/radial4"/>
    <dgm:cxn modelId="{5CF19020-6F1C-4D90-A928-073353045AF6}" type="presOf" srcId="{B913502A-C4A4-43B0-8308-29330EB16303}" destId="{DE477CF0-2270-4B11-A38C-5C9EA2C11AA0}" srcOrd="0" destOrd="0" presId="urn:microsoft.com/office/officeart/2005/8/layout/radial4"/>
    <dgm:cxn modelId="{82DAC52B-2451-443F-86D8-1073038CAE93}" srcId="{440CC288-D5CD-461A-80C6-9A4DD604CA53}" destId="{798DBFB4-D8EC-455C-A8B0-B2AC6D9D0912}" srcOrd="0" destOrd="0" parTransId="{460B96F9-91DB-475A-89D2-CD1BDAFE4D32}" sibTransId="{79C33ECD-EFF7-49DE-A032-A4B5FCEDDF60}"/>
    <dgm:cxn modelId="{5E733837-4970-4FFE-A841-D42AB59A87B5}" srcId="{440CC288-D5CD-461A-80C6-9A4DD604CA53}" destId="{2FF99322-22D5-4C9E-8806-F4842337FE13}" srcOrd="1" destOrd="0" parTransId="{C37FE382-9951-40F5-AC99-A865602647BF}" sibTransId="{2FE67A91-EB19-4858-92AB-31042DE540E1}"/>
    <dgm:cxn modelId="{91522E3C-C516-4301-90A3-1E21EDC79ED0}" type="presOf" srcId="{2FF99322-22D5-4C9E-8806-F4842337FE13}" destId="{4C01C240-EF24-49AD-A618-959466E47511}" srcOrd="0" destOrd="0" presId="urn:microsoft.com/office/officeart/2005/8/layout/radial4"/>
    <dgm:cxn modelId="{C20A6A5E-C230-46A6-92EA-1C0018085B72}" type="presOf" srcId="{C37FE382-9951-40F5-AC99-A865602647BF}" destId="{4AEE28DC-4BAF-4705-AC56-D4598EC9D1BA}" srcOrd="0" destOrd="0" presId="urn:microsoft.com/office/officeart/2005/8/layout/radial4"/>
    <dgm:cxn modelId="{B7D24755-9758-484A-B4C4-D70F86BDD93D}" type="presOf" srcId="{440CC288-D5CD-461A-80C6-9A4DD604CA53}" destId="{77ECA1A0-CB97-4682-8E73-B88DDF3EAE18}" srcOrd="0" destOrd="0" presId="urn:microsoft.com/office/officeart/2005/8/layout/radial4"/>
    <dgm:cxn modelId="{C665598A-35F6-4F22-9C01-7AED494E21B6}" srcId="{A2EAE423-355A-49F8-A720-D84246338F69}" destId="{440CC288-D5CD-461A-80C6-9A4DD604CA53}" srcOrd="0" destOrd="0" parTransId="{1A459639-F950-4286-87F0-34E18A95A8D7}" sibTransId="{12CB582A-D790-4ACF-AA95-341C7B5554D0}"/>
    <dgm:cxn modelId="{2FF4308C-A0D2-4CBB-9243-8355CE392CCD}" type="presOf" srcId="{7BE9F1A1-0F3B-4F4F-9A8F-4CAFCD0AA139}" destId="{3E9B420D-BDA2-4F87-873D-17203C438F73}" srcOrd="0" destOrd="0" presId="urn:microsoft.com/office/officeart/2005/8/layout/radial4"/>
    <dgm:cxn modelId="{56074AA3-E0A1-4C0E-A791-882EC024747D}" type="presOf" srcId="{798DBFB4-D8EC-455C-A8B0-B2AC6D9D0912}" destId="{F257B9B5-74D0-4140-90A6-48F3C015E7E1}" srcOrd="0" destOrd="0" presId="urn:microsoft.com/office/officeart/2005/8/layout/radial4"/>
    <dgm:cxn modelId="{2A55D4C5-6335-40A7-8FCD-A9B959C9613E}" type="presOf" srcId="{A2EAE423-355A-49F8-A720-D84246338F69}" destId="{0AD09B21-068F-4927-BAFC-EF044F1BE8FF}" srcOrd="0" destOrd="0" presId="urn:microsoft.com/office/officeart/2005/8/layout/radial4"/>
    <dgm:cxn modelId="{033939C6-1855-4360-AD27-F6D8E498B334}" type="presParOf" srcId="{0AD09B21-068F-4927-BAFC-EF044F1BE8FF}" destId="{77ECA1A0-CB97-4682-8E73-B88DDF3EAE18}" srcOrd="0" destOrd="0" presId="urn:microsoft.com/office/officeart/2005/8/layout/radial4"/>
    <dgm:cxn modelId="{169ACA43-2799-4399-A9E3-2D14378C447C}" type="presParOf" srcId="{0AD09B21-068F-4927-BAFC-EF044F1BE8FF}" destId="{4C2923A7-953A-49F8-984F-2432239F8FA4}" srcOrd="1" destOrd="0" presId="urn:microsoft.com/office/officeart/2005/8/layout/radial4"/>
    <dgm:cxn modelId="{923CAB7E-323D-422E-8409-59E21936F5EB}" type="presParOf" srcId="{0AD09B21-068F-4927-BAFC-EF044F1BE8FF}" destId="{F257B9B5-74D0-4140-90A6-48F3C015E7E1}" srcOrd="2" destOrd="0" presId="urn:microsoft.com/office/officeart/2005/8/layout/radial4"/>
    <dgm:cxn modelId="{C63098CB-AFDA-4F0A-8351-3388992DC96E}" type="presParOf" srcId="{0AD09B21-068F-4927-BAFC-EF044F1BE8FF}" destId="{4AEE28DC-4BAF-4705-AC56-D4598EC9D1BA}" srcOrd="3" destOrd="0" presId="urn:microsoft.com/office/officeart/2005/8/layout/radial4"/>
    <dgm:cxn modelId="{0C40CD4E-4557-4B9C-93A2-9E89376A8703}" type="presParOf" srcId="{0AD09B21-068F-4927-BAFC-EF044F1BE8FF}" destId="{4C01C240-EF24-49AD-A618-959466E47511}" srcOrd="4" destOrd="0" presId="urn:microsoft.com/office/officeart/2005/8/layout/radial4"/>
    <dgm:cxn modelId="{5D264E97-2307-44A7-AE56-A3AE0FE4F053}" type="presParOf" srcId="{0AD09B21-068F-4927-BAFC-EF044F1BE8FF}" destId="{DE477CF0-2270-4B11-A38C-5C9EA2C11AA0}" srcOrd="5" destOrd="0" presId="urn:microsoft.com/office/officeart/2005/8/layout/radial4"/>
    <dgm:cxn modelId="{7891C236-BADA-4C51-A90A-2AAB7F87D42E}" type="presParOf" srcId="{0AD09B21-068F-4927-BAFC-EF044F1BE8FF}" destId="{3E9B420D-BDA2-4F87-873D-17203C438F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7694B-8741-4C05-A446-EDD5F75D8B91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</dgm:pt>
    <dgm:pt modelId="{18447DD7-3D49-4636-A84D-F948C1F9ACDA}">
      <dgm:prSet phldrT="[文字]"/>
      <dgm:spPr/>
      <dgm:t>
        <a:bodyPr/>
        <a:lstStyle/>
        <a:p>
          <a:r>
            <a:rPr lang="zh-TW" altLang="en-US" dirty="0"/>
            <a:t>企劃文本</a:t>
          </a:r>
        </a:p>
      </dgm:t>
    </dgm:pt>
    <dgm:pt modelId="{CA9AF365-3E2D-4553-8E16-F8FCF45C09C2}" type="parTrans" cxnId="{0365244A-4726-4444-81FB-DC7A586E85E6}">
      <dgm:prSet/>
      <dgm:spPr/>
      <dgm:t>
        <a:bodyPr/>
        <a:lstStyle/>
        <a:p>
          <a:endParaRPr lang="zh-TW" altLang="en-US"/>
        </a:p>
      </dgm:t>
    </dgm:pt>
    <dgm:pt modelId="{09C2C8DD-5187-4519-A988-0D4E00E0BFCA}" type="sibTrans" cxnId="{0365244A-4726-4444-81FB-DC7A586E85E6}">
      <dgm:prSet/>
      <dgm:spPr/>
      <dgm:t>
        <a:bodyPr/>
        <a:lstStyle/>
        <a:p>
          <a:endParaRPr lang="zh-TW" altLang="en-US"/>
        </a:p>
      </dgm:t>
    </dgm:pt>
    <dgm:pt modelId="{E6E10E9F-9A0C-40B6-B5DB-F0CC2551B5BE}">
      <dgm:prSet phldrT="[文字]"/>
      <dgm:spPr/>
      <dgm:t>
        <a:bodyPr/>
        <a:lstStyle/>
        <a:p>
          <a:r>
            <a:rPr lang="zh-TW" altLang="en-US" dirty="0"/>
            <a:t>簡報大綱及 章節順序</a:t>
          </a:r>
        </a:p>
      </dgm:t>
    </dgm:pt>
    <dgm:pt modelId="{439148CF-E642-4AEC-9CC2-AF75EE6F10F5}" type="parTrans" cxnId="{D2400505-D2AA-4DEA-8080-05EC60E292C4}">
      <dgm:prSet/>
      <dgm:spPr/>
      <dgm:t>
        <a:bodyPr/>
        <a:lstStyle/>
        <a:p>
          <a:endParaRPr lang="zh-TW" altLang="en-US"/>
        </a:p>
      </dgm:t>
    </dgm:pt>
    <dgm:pt modelId="{6C1A24A9-988C-4B72-9EE8-4BCFEA95D015}" type="sibTrans" cxnId="{D2400505-D2AA-4DEA-8080-05EC60E292C4}">
      <dgm:prSet/>
      <dgm:spPr/>
      <dgm:t>
        <a:bodyPr/>
        <a:lstStyle/>
        <a:p>
          <a:endParaRPr lang="zh-TW" altLang="en-US"/>
        </a:p>
      </dgm:t>
    </dgm:pt>
    <dgm:pt modelId="{A9AE69FE-E5A6-43B1-BF9A-DBD0D8A137A2}">
      <dgm:prSet/>
      <dgm:spPr/>
      <dgm:t>
        <a:bodyPr/>
        <a:lstStyle/>
        <a:p>
          <a:r>
            <a:rPr lang="zh-TW" altLang="en-US" dirty="0"/>
            <a:t>設計簡報     母片格式</a:t>
          </a:r>
        </a:p>
      </dgm:t>
    </dgm:pt>
    <dgm:pt modelId="{557C1727-8689-4982-929D-F1BFB41B2E3F}" type="parTrans" cxnId="{B4A47BD9-01E5-462A-ABE8-A4C1914931BD}">
      <dgm:prSet/>
      <dgm:spPr/>
      <dgm:t>
        <a:bodyPr/>
        <a:lstStyle/>
        <a:p>
          <a:endParaRPr lang="zh-TW" altLang="en-US"/>
        </a:p>
      </dgm:t>
    </dgm:pt>
    <dgm:pt modelId="{17D975E3-A78F-420F-8A04-652B4D70BFDC}" type="sibTrans" cxnId="{B4A47BD9-01E5-462A-ABE8-A4C1914931BD}">
      <dgm:prSet/>
      <dgm:spPr/>
      <dgm:t>
        <a:bodyPr/>
        <a:lstStyle/>
        <a:p>
          <a:endParaRPr lang="zh-TW" altLang="en-US"/>
        </a:p>
      </dgm:t>
    </dgm:pt>
    <dgm:pt modelId="{03096C49-9654-4EC0-82A5-ECF6DCBCE609}">
      <dgm:prSet/>
      <dgm:spPr/>
      <dgm:t>
        <a:bodyPr/>
        <a:lstStyle/>
        <a:p>
          <a:r>
            <a:rPr lang="zh-TW" altLang="en-US" dirty="0"/>
            <a:t>內容摘錄及 圖表製作</a:t>
          </a:r>
        </a:p>
      </dgm:t>
    </dgm:pt>
    <dgm:pt modelId="{EE62AD0F-F1F1-477C-B33C-ECD387863A4A}" type="parTrans" cxnId="{43E59BE3-7C57-40AD-88E8-762EC44D569A}">
      <dgm:prSet/>
      <dgm:spPr/>
      <dgm:t>
        <a:bodyPr/>
        <a:lstStyle/>
        <a:p>
          <a:endParaRPr lang="zh-TW" altLang="en-US"/>
        </a:p>
      </dgm:t>
    </dgm:pt>
    <dgm:pt modelId="{DED04508-CEBA-4D5F-9458-181CCD865E8E}" type="sibTrans" cxnId="{43E59BE3-7C57-40AD-88E8-762EC44D569A}">
      <dgm:prSet/>
      <dgm:spPr/>
      <dgm:t>
        <a:bodyPr/>
        <a:lstStyle/>
        <a:p>
          <a:endParaRPr lang="zh-TW" altLang="en-US"/>
        </a:p>
      </dgm:t>
    </dgm:pt>
    <dgm:pt modelId="{531725FA-5B70-4756-9E58-FF9821689E24}">
      <dgm:prSet/>
      <dgm:spPr/>
      <dgm:t>
        <a:bodyPr/>
        <a:lstStyle/>
        <a:p>
          <a:r>
            <a:rPr lang="zh-TW" altLang="en-US" dirty="0"/>
            <a:t>動畫設計及測試投影片</a:t>
          </a:r>
        </a:p>
      </dgm:t>
    </dgm:pt>
    <dgm:pt modelId="{A56807CC-4658-4186-9BDB-8EB7DBA5B4C8}" type="parTrans" cxnId="{B6C370E5-1EE9-400A-AB78-DB2CBFE05416}">
      <dgm:prSet/>
      <dgm:spPr/>
      <dgm:t>
        <a:bodyPr/>
        <a:lstStyle/>
        <a:p>
          <a:endParaRPr lang="zh-TW" altLang="en-US"/>
        </a:p>
      </dgm:t>
    </dgm:pt>
    <dgm:pt modelId="{CA78B060-9720-4791-9E39-ACD17E0D9136}" type="sibTrans" cxnId="{B6C370E5-1EE9-400A-AB78-DB2CBFE05416}">
      <dgm:prSet/>
      <dgm:spPr/>
      <dgm:t>
        <a:bodyPr/>
        <a:lstStyle/>
        <a:p>
          <a:endParaRPr lang="zh-TW" altLang="en-US"/>
        </a:p>
      </dgm:t>
    </dgm:pt>
    <dgm:pt modelId="{1F0E86FE-78D3-47A8-8E6D-54D0B680F427}">
      <dgm:prSet/>
      <dgm:spPr/>
      <dgm:t>
        <a:bodyPr/>
        <a:lstStyle/>
        <a:p>
          <a:r>
            <a:rPr lang="zh-TW" altLang="en-US" dirty="0"/>
            <a:t>匯出</a:t>
          </a:r>
          <a:r>
            <a:rPr lang="zh-TW" altLang="en-US"/>
            <a:t>簡報及 封裝</a:t>
          </a:r>
          <a:endParaRPr lang="zh-TW" altLang="en-US" dirty="0"/>
        </a:p>
      </dgm:t>
    </dgm:pt>
    <dgm:pt modelId="{D4D1E6B9-E92B-4379-8F63-B575721E08F9}" type="parTrans" cxnId="{3B5F418C-6D33-46F2-8F3F-5F9D787C4C10}">
      <dgm:prSet/>
      <dgm:spPr/>
      <dgm:t>
        <a:bodyPr/>
        <a:lstStyle/>
        <a:p>
          <a:endParaRPr lang="zh-TW" altLang="en-US"/>
        </a:p>
      </dgm:t>
    </dgm:pt>
    <dgm:pt modelId="{70538287-7F79-4B93-BF83-E0441B840B4E}" type="sibTrans" cxnId="{3B5F418C-6D33-46F2-8F3F-5F9D787C4C10}">
      <dgm:prSet/>
      <dgm:spPr/>
      <dgm:t>
        <a:bodyPr/>
        <a:lstStyle/>
        <a:p>
          <a:endParaRPr lang="zh-TW" altLang="en-US"/>
        </a:p>
      </dgm:t>
    </dgm:pt>
    <dgm:pt modelId="{B0700DDA-108A-442A-84CC-4575EEECC7F2}" type="pres">
      <dgm:prSet presAssocID="{9517694B-8741-4C05-A446-EDD5F75D8B91}" presName="Name0" presStyleCnt="0">
        <dgm:presLayoutVars>
          <dgm:dir/>
          <dgm:resizeHandles val="exact"/>
        </dgm:presLayoutVars>
      </dgm:prSet>
      <dgm:spPr/>
    </dgm:pt>
    <dgm:pt modelId="{EE13C7D6-0E73-43E6-B445-C10378E65C85}" type="pres">
      <dgm:prSet presAssocID="{18447DD7-3D49-4636-A84D-F948C1F9ACDA}" presName="node" presStyleLbl="node1" presStyleIdx="0" presStyleCnt="6">
        <dgm:presLayoutVars>
          <dgm:bulletEnabled val="1"/>
        </dgm:presLayoutVars>
      </dgm:prSet>
      <dgm:spPr/>
    </dgm:pt>
    <dgm:pt modelId="{36A3E9F0-118A-4264-8270-4E61FE6F8FC4}" type="pres">
      <dgm:prSet presAssocID="{09C2C8DD-5187-4519-A988-0D4E00E0BFCA}" presName="sibTrans" presStyleLbl="sibTrans1D1" presStyleIdx="0" presStyleCnt="5"/>
      <dgm:spPr/>
    </dgm:pt>
    <dgm:pt modelId="{8BA51555-830D-466C-8CBD-D3A019DAD5A7}" type="pres">
      <dgm:prSet presAssocID="{09C2C8DD-5187-4519-A988-0D4E00E0BFCA}" presName="connectorText" presStyleLbl="sibTrans1D1" presStyleIdx="0" presStyleCnt="5"/>
      <dgm:spPr/>
    </dgm:pt>
    <dgm:pt modelId="{D1F41E52-F447-494B-8677-6DAA88BB4915}" type="pres">
      <dgm:prSet presAssocID="{E6E10E9F-9A0C-40B6-B5DB-F0CC2551B5BE}" presName="node" presStyleLbl="node1" presStyleIdx="1" presStyleCnt="6">
        <dgm:presLayoutVars>
          <dgm:bulletEnabled val="1"/>
        </dgm:presLayoutVars>
      </dgm:prSet>
      <dgm:spPr/>
    </dgm:pt>
    <dgm:pt modelId="{27A1FD6D-A0A5-49CC-ADEF-8EEE814CF6B3}" type="pres">
      <dgm:prSet presAssocID="{6C1A24A9-988C-4B72-9EE8-4BCFEA95D015}" presName="sibTrans" presStyleLbl="sibTrans1D1" presStyleIdx="1" presStyleCnt="5"/>
      <dgm:spPr/>
    </dgm:pt>
    <dgm:pt modelId="{D6290130-FF02-4D63-8281-7FEB9B3C413C}" type="pres">
      <dgm:prSet presAssocID="{6C1A24A9-988C-4B72-9EE8-4BCFEA95D015}" presName="connectorText" presStyleLbl="sibTrans1D1" presStyleIdx="1" presStyleCnt="5"/>
      <dgm:spPr/>
    </dgm:pt>
    <dgm:pt modelId="{5A7A1DA5-A050-44C2-B019-48441B1B7AC3}" type="pres">
      <dgm:prSet presAssocID="{A9AE69FE-E5A6-43B1-BF9A-DBD0D8A137A2}" presName="node" presStyleLbl="node1" presStyleIdx="2" presStyleCnt="6">
        <dgm:presLayoutVars>
          <dgm:bulletEnabled val="1"/>
        </dgm:presLayoutVars>
      </dgm:prSet>
      <dgm:spPr/>
    </dgm:pt>
    <dgm:pt modelId="{33869CD0-D2EB-42CD-B5E7-573EEBC58697}" type="pres">
      <dgm:prSet presAssocID="{17D975E3-A78F-420F-8A04-652B4D70BFDC}" presName="sibTrans" presStyleLbl="sibTrans1D1" presStyleIdx="2" presStyleCnt="5"/>
      <dgm:spPr/>
    </dgm:pt>
    <dgm:pt modelId="{C81739A9-AC8C-43A4-B10B-E53F4D399E38}" type="pres">
      <dgm:prSet presAssocID="{17D975E3-A78F-420F-8A04-652B4D70BFDC}" presName="connectorText" presStyleLbl="sibTrans1D1" presStyleIdx="2" presStyleCnt="5"/>
      <dgm:spPr/>
    </dgm:pt>
    <dgm:pt modelId="{35DB2FD3-8784-4270-8464-F4FD35800B12}" type="pres">
      <dgm:prSet presAssocID="{03096C49-9654-4EC0-82A5-ECF6DCBCE609}" presName="node" presStyleLbl="node1" presStyleIdx="3" presStyleCnt="6">
        <dgm:presLayoutVars>
          <dgm:bulletEnabled val="1"/>
        </dgm:presLayoutVars>
      </dgm:prSet>
      <dgm:spPr/>
    </dgm:pt>
    <dgm:pt modelId="{5917B423-BB70-4E9B-9E6E-3754894A4351}" type="pres">
      <dgm:prSet presAssocID="{DED04508-CEBA-4D5F-9458-181CCD865E8E}" presName="sibTrans" presStyleLbl="sibTrans1D1" presStyleIdx="3" presStyleCnt="5"/>
      <dgm:spPr/>
    </dgm:pt>
    <dgm:pt modelId="{D2E6A300-386A-4D31-B46F-3DFD8D8FAEE5}" type="pres">
      <dgm:prSet presAssocID="{DED04508-CEBA-4D5F-9458-181CCD865E8E}" presName="connectorText" presStyleLbl="sibTrans1D1" presStyleIdx="3" presStyleCnt="5"/>
      <dgm:spPr/>
    </dgm:pt>
    <dgm:pt modelId="{D9215EBD-F238-4E7F-BF9B-CAB9F29C89D8}" type="pres">
      <dgm:prSet presAssocID="{531725FA-5B70-4756-9E58-FF9821689E24}" presName="node" presStyleLbl="node1" presStyleIdx="4" presStyleCnt="6">
        <dgm:presLayoutVars>
          <dgm:bulletEnabled val="1"/>
        </dgm:presLayoutVars>
      </dgm:prSet>
      <dgm:spPr/>
    </dgm:pt>
    <dgm:pt modelId="{FF5F4D44-8892-463D-B572-DD6735DF9CB9}" type="pres">
      <dgm:prSet presAssocID="{CA78B060-9720-4791-9E39-ACD17E0D9136}" presName="sibTrans" presStyleLbl="sibTrans1D1" presStyleIdx="4" presStyleCnt="5"/>
      <dgm:spPr/>
    </dgm:pt>
    <dgm:pt modelId="{53982AE1-1F0E-4531-806B-6A3F3D944687}" type="pres">
      <dgm:prSet presAssocID="{CA78B060-9720-4791-9E39-ACD17E0D9136}" presName="connectorText" presStyleLbl="sibTrans1D1" presStyleIdx="4" presStyleCnt="5"/>
      <dgm:spPr/>
    </dgm:pt>
    <dgm:pt modelId="{FDD63A4C-593C-4239-9BAC-EB729789C2DD}" type="pres">
      <dgm:prSet presAssocID="{1F0E86FE-78D3-47A8-8E6D-54D0B680F427}" presName="node" presStyleLbl="node1" presStyleIdx="5" presStyleCnt="6">
        <dgm:presLayoutVars>
          <dgm:bulletEnabled val="1"/>
        </dgm:presLayoutVars>
      </dgm:prSet>
      <dgm:spPr/>
    </dgm:pt>
  </dgm:ptLst>
  <dgm:cxnLst>
    <dgm:cxn modelId="{F949D303-00CD-4834-A361-4068A0011B2F}" type="presOf" srcId="{CA78B060-9720-4791-9E39-ACD17E0D9136}" destId="{53982AE1-1F0E-4531-806B-6A3F3D944687}" srcOrd="1" destOrd="0" presId="urn:microsoft.com/office/officeart/2005/8/layout/bProcess3"/>
    <dgm:cxn modelId="{D2400505-D2AA-4DEA-8080-05EC60E292C4}" srcId="{9517694B-8741-4C05-A446-EDD5F75D8B91}" destId="{E6E10E9F-9A0C-40B6-B5DB-F0CC2551B5BE}" srcOrd="1" destOrd="0" parTransId="{439148CF-E642-4AEC-9CC2-AF75EE6F10F5}" sibTransId="{6C1A24A9-988C-4B72-9EE8-4BCFEA95D015}"/>
    <dgm:cxn modelId="{372C011E-C426-4333-87F5-10844351829D}" type="presOf" srcId="{DED04508-CEBA-4D5F-9458-181CCD865E8E}" destId="{D2E6A300-386A-4D31-B46F-3DFD8D8FAEE5}" srcOrd="1" destOrd="0" presId="urn:microsoft.com/office/officeart/2005/8/layout/bProcess3"/>
    <dgm:cxn modelId="{94F66026-23AA-48B1-B4D0-0D42365B8A60}" type="presOf" srcId="{09C2C8DD-5187-4519-A988-0D4E00E0BFCA}" destId="{8BA51555-830D-466C-8CBD-D3A019DAD5A7}" srcOrd="1" destOrd="0" presId="urn:microsoft.com/office/officeart/2005/8/layout/bProcess3"/>
    <dgm:cxn modelId="{474B4B35-E32C-4D11-A04F-28AABB4B7529}" type="presOf" srcId="{03096C49-9654-4EC0-82A5-ECF6DCBCE609}" destId="{35DB2FD3-8784-4270-8464-F4FD35800B12}" srcOrd="0" destOrd="0" presId="urn:microsoft.com/office/officeart/2005/8/layout/bProcess3"/>
    <dgm:cxn modelId="{0365244A-4726-4444-81FB-DC7A586E85E6}" srcId="{9517694B-8741-4C05-A446-EDD5F75D8B91}" destId="{18447DD7-3D49-4636-A84D-F948C1F9ACDA}" srcOrd="0" destOrd="0" parTransId="{CA9AF365-3E2D-4553-8E16-F8FCF45C09C2}" sibTransId="{09C2C8DD-5187-4519-A988-0D4E00E0BFCA}"/>
    <dgm:cxn modelId="{73136076-6629-41CC-B7CF-B5C6BA67BAB6}" type="presOf" srcId="{17D975E3-A78F-420F-8A04-652B4D70BFDC}" destId="{C81739A9-AC8C-43A4-B10B-E53F4D399E38}" srcOrd="1" destOrd="0" presId="urn:microsoft.com/office/officeart/2005/8/layout/bProcess3"/>
    <dgm:cxn modelId="{C42A837A-6BFB-4443-BEF3-7EA9150DC725}" type="presOf" srcId="{9517694B-8741-4C05-A446-EDD5F75D8B91}" destId="{B0700DDA-108A-442A-84CC-4575EEECC7F2}" srcOrd="0" destOrd="0" presId="urn:microsoft.com/office/officeart/2005/8/layout/bProcess3"/>
    <dgm:cxn modelId="{3B5F418C-6D33-46F2-8F3F-5F9D787C4C10}" srcId="{9517694B-8741-4C05-A446-EDD5F75D8B91}" destId="{1F0E86FE-78D3-47A8-8E6D-54D0B680F427}" srcOrd="5" destOrd="0" parTransId="{D4D1E6B9-E92B-4379-8F63-B575721E08F9}" sibTransId="{70538287-7F79-4B93-BF83-E0441B840B4E}"/>
    <dgm:cxn modelId="{B7AAE1A6-461C-4181-A40E-B07428F3804D}" type="presOf" srcId="{6C1A24A9-988C-4B72-9EE8-4BCFEA95D015}" destId="{D6290130-FF02-4D63-8281-7FEB9B3C413C}" srcOrd="1" destOrd="0" presId="urn:microsoft.com/office/officeart/2005/8/layout/bProcess3"/>
    <dgm:cxn modelId="{D5F810AA-677E-482B-8AF3-5428E0087228}" type="presOf" srcId="{CA78B060-9720-4791-9E39-ACD17E0D9136}" destId="{FF5F4D44-8892-463D-B572-DD6735DF9CB9}" srcOrd="0" destOrd="0" presId="urn:microsoft.com/office/officeart/2005/8/layout/bProcess3"/>
    <dgm:cxn modelId="{829BA9AD-CB5F-4A0F-9E64-6CCC519094F1}" type="presOf" srcId="{09C2C8DD-5187-4519-A988-0D4E00E0BFCA}" destId="{36A3E9F0-118A-4264-8270-4E61FE6F8FC4}" srcOrd="0" destOrd="0" presId="urn:microsoft.com/office/officeart/2005/8/layout/bProcess3"/>
    <dgm:cxn modelId="{EDB42BB4-C0AF-4F54-AEF4-DBCFC5634994}" type="presOf" srcId="{18447DD7-3D49-4636-A84D-F948C1F9ACDA}" destId="{EE13C7D6-0E73-43E6-B445-C10378E65C85}" srcOrd="0" destOrd="0" presId="urn:microsoft.com/office/officeart/2005/8/layout/bProcess3"/>
    <dgm:cxn modelId="{44C857D6-6F5E-4DB0-9B45-7F30CCBD6E24}" type="presOf" srcId="{DED04508-CEBA-4D5F-9458-181CCD865E8E}" destId="{5917B423-BB70-4E9B-9E6E-3754894A4351}" srcOrd="0" destOrd="0" presId="urn:microsoft.com/office/officeart/2005/8/layout/bProcess3"/>
    <dgm:cxn modelId="{B4A47BD9-01E5-462A-ABE8-A4C1914931BD}" srcId="{9517694B-8741-4C05-A446-EDD5F75D8B91}" destId="{A9AE69FE-E5A6-43B1-BF9A-DBD0D8A137A2}" srcOrd="2" destOrd="0" parTransId="{557C1727-8689-4982-929D-F1BFB41B2E3F}" sibTransId="{17D975E3-A78F-420F-8A04-652B4D70BFDC}"/>
    <dgm:cxn modelId="{D8F749E0-D63B-4C13-95C5-6FB0FCD7352B}" type="presOf" srcId="{1F0E86FE-78D3-47A8-8E6D-54D0B680F427}" destId="{FDD63A4C-593C-4239-9BAC-EB729789C2DD}" srcOrd="0" destOrd="0" presId="urn:microsoft.com/office/officeart/2005/8/layout/bProcess3"/>
    <dgm:cxn modelId="{43E59BE3-7C57-40AD-88E8-762EC44D569A}" srcId="{9517694B-8741-4C05-A446-EDD5F75D8B91}" destId="{03096C49-9654-4EC0-82A5-ECF6DCBCE609}" srcOrd="3" destOrd="0" parTransId="{EE62AD0F-F1F1-477C-B33C-ECD387863A4A}" sibTransId="{DED04508-CEBA-4D5F-9458-181CCD865E8E}"/>
    <dgm:cxn modelId="{B6C370E5-1EE9-400A-AB78-DB2CBFE05416}" srcId="{9517694B-8741-4C05-A446-EDD5F75D8B91}" destId="{531725FA-5B70-4756-9E58-FF9821689E24}" srcOrd="4" destOrd="0" parTransId="{A56807CC-4658-4186-9BDB-8EB7DBA5B4C8}" sibTransId="{CA78B060-9720-4791-9E39-ACD17E0D9136}"/>
    <dgm:cxn modelId="{CFEB34E6-CDBA-4ABF-A7CC-BB18E36A7906}" type="presOf" srcId="{A9AE69FE-E5A6-43B1-BF9A-DBD0D8A137A2}" destId="{5A7A1DA5-A050-44C2-B019-48441B1B7AC3}" srcOrd="0" destOrd="0" presId="urn:microsoft.com/office/officeart/2005/8/layout/bProcess3"/>
    <dgm:cxn modelId="{800E48EE-FF86-465E-AF44-BCE5C7789E79}" type="presOf" srcId="{E6E10E9F-9A0C-40B6-B5DB-F0CC2551B5BE}" destId="{D1F41E52-F447-494B-8677-6DAA88BB4915}" srcOrd="0" destOrd="0" presId="urn:microsoft.com/office/officeart/2005/8/layout/bProcess3"/>
    <dgm:cxn modelId="{E3A61AF2-22BA-4EB9-A097-52BE3E23186D}" type="presOf" srcId="{17D975E3-A78F-420F-8A04-652B4D70BFDC}" destId="{33869CD0-D2EB-42CD-B5E7-573EEBC58697}" srcOrd="0" destOrd="0" presId="urn:microsoft.com/office/officeart/2005/8/layout/bProcess3"/>
    <dgm:cxn modelId="{D62D51F9-D58C-4B81-91AB-D61F0CC5BDC6}" type="presOf" srcId="{531725FA-5B70-4756-9E58-FF9821689E24}" destId="{D9215EBD-F238-4E7F-BF9B-CAB9F29C89D8}" srcOrd="0" destOrd="0" presId="urn:microsoft.com/office/officeart/2005/8/layout/bProcess3"/>
    <dgm:cxn modelId="{E987F3FF-4171-4C23-9193-9ECC2976DB9D}" type="presOf" srcId="{6C1A24A9-988C-4B72-9EE8-4BCFEA95D015}" destId="{27A1FD6D-A0A5-49CC-ADEF-8EEE814CF6B3}" srcOrd="0" destOrd="0" presId="urn:microsoft.com/office/officeart/2005/8/layout/bProcess3"/>
    <dgm:cxn modelId="{885AB0BF-AF33-4F57-80C8-2B46D3B5DAC3}" type="presParOf" srcId="{B0700DDA-108A-442A-84CC-4575EEECC7F2}" destId="{EE13C7D6-0E73-43E6-B445-C10378E65C85}" srcOrd="0" destOrd="0" presId="urn:microsoft.com/office/officeart/2005/8/layout/bProcess3"/>
    <dgm:cxn modelId="{FE9FD524-9CF6-4472-883F-088ACDF1ACB4}" type="presParOf" srcId="{B0700DDA-108A-442A-84CC-4575EEECC7F2}" destId="{36A3E9F0-118A-4264-8270-4E61FE6F8FC4}" srcOrd="1" destOrd="0" presId="urn:microsoft.com/office/officeart/2005/8/layout/bProcess3"/>
    <dgm:cxn modelId="{20649C14-A70B-4577-80C1-09F8895D3CF7}" type="presParOf" srcId="{36A3E9F0-118A-4264-8270-4E61FE6F8FC4}" destId="{8BA51555-830D-466C-8CBD-D3A019DAD5A7}" srcOrd="0" destOrd="0" presId="urn:microsoft.com/office/officeart/2005/8/layout/bProcess3"/>
    <dgm:cxn modelId="{C07F2128-60C7-4866-AAFC-D1A09BF6DC42}" type="presParOf" srcId="{B0700DDA-108A-442A-84CC-4575EEECC7F2}" destId="{D1F41E52-F447-494B-8677-6DAA88BB4915}" srcOrd="2" destOrd="0" presId="urn:microsoft.com/office/officeart/2005/8/layout/bProcess3"/>
    <dgm:cxn modelId="{93BFFF6F-DEDC-4371-9C5C-631732F0CCB6}" type="presParOf" srcId="{B0700DDA-108A-442A-84CC-4575EEECC7F2}" destId="{27A1FD6D-A0A5-49CC-ADEF-8EEE814CF6B3}" srcOrd="3" destOrd="0" presId="urn:microsoft.com/office/officeart/2005/8/layout/bProcess3"/>
    <dgm:cxn modelId="{BB3F90F6-A0EA-49A2-8B4E-DB627BB9F8A4}" type="presParOf" srcId="{27A1FD6D-A0A5-49CC-ADEF-8EEE814CF6B3}" destId="{D6290130-FF02-4D63-8281-7FEB9B3C413C}" srcOrd="0" destOrd="0" presId="urn:microsoft.com/office/officeart/2005/8/layout/bProcess3"/>
    <dgm:cxn modelId="{9FB92049-3512-45C2-B301-FAFFD18ED71B}" type="presParOf" srcId="{B0700DDA-108A-442A-84CC-4575EEECC7F2}" destId="{5A7A1DA5-A050-44C2-B019-48441B1B7AC3}" srcOrd="4" destOrd="0" presId="urn:microsoft.com/office/officeart/2005/8/layout/bProcess3"/>
    <dgm:cxn modelId="{68A8ACA7-6F32-4875-BAAF-58F3BC3AA700}" type="presParOf" srcId="{B0700DDA-108A-442A-84CC-4575EEECC7F2}" destId="{33869CD0-D2EB-42CD-B5E7-573EEBC58697}" srcOrd="5" destOrd="0" presId="urn:microsoft.com/office/officeart/2005/8/layout/bProcess3"/>
    <dgm:cxn modelId="{5081CF0A-8BF2-42EC-81FB-FD748DC69579}" type="presParOf" srcId="{33869CD0-D2EB-42CD-B5E7-573EEBC58697}" destId="{C81739A9-AC8C-43A4-B10B-E53F4D399E38}" srcOrd="0" destOrd="0" presId="urn:microsoft.com/office/officeart/2005/8/layout/bProcess3"/>
    <dgm:cxn modelId="{6B262542-0928-4871-9C4C-002985F2009C}" type="presParOf" srcId="{B0700DDA-108A-442A-84CC-4575EEECC7F2}" destId="{35DB2FD3-8784-4270-8464-F4FD35800B12}" srcOrd="6" destOrd="0" presId="urn:microsoft.com/office/officeart/2005/8/layout/bProcess3"/>
    <dgm:cxn modelId="{94CE2F08-63D1-4105-B37E-686FF675DADE}" type="presParOf" srcId="{B0700DDA-108A-442A-84CC-4575EEECC7F2}" destId="{5917B423-BB70-4E9B-9E6E-3754894A4351}" srcOrd="7" destOrd="0" presId="urn:microsoft.com/office/officeart/2005/8/layout/bProcess3"/>
    <dgm:cxn modelId="{C8206AAE-C1FA-4F0F-9E46-DF392DA03FFA}" type="presParOf" srcId="{5917B423-BB70-4E9B-9E6E-3754894A4351}" destId="{D2E6A300-386A-4D31-B46F-3DFD8D8FAEE5}" srcOrd="0" destOrd="0" presId="urn:microsoft.com/office/officeart/2005/8/layout/bProcess3"/>
    <dgm:cxn modelId="{83AF313B-40AE-42D7-9514-07A9C8B0A4E7}" type="presParOf" srcId="{B0700DDA-108A-442A-84CC-4575EEECC7F2}" destId="{D9215EBD-F238-4E7F-BF9B-CAB9F29C89D8}" srcOrd="8" destOrd="0" presId="urn:microsoft.com/office/officeart/2005/8/layout/bProcess3"/>
    <dgm:cxn modelId="{FCD28D8C-6EC0-48B0-90A6-2684B6750EF1}" type="presParOf" srcId="{B0700DDA-108A-442A-84CC-4575EEECC7F2}" destId="{FF5F4D44-8892-463D-B572-DD6735DF9CB9}" srcOrd="9" destOrd="0" presId="urn:microsoft.com/office/officeart/2005/8/layout/bProcess3"/>
    <dgm:cxn modelId="{1EAC01BE-BFFB-4B2D-9D55-30FA318AD151}" type="presParOf" srcId="{FF5F4D44-8892-463D-B572-DD6735DF9CB9}" destId="{53982AE1-1F0E-4531-806B-6A3F3D944687}" srcOrd="0" destOrd="0" presId="urn:microsoft.com/office/officeart/2005/8/layout/bProcess3"/>
    <dgm:cxn modelId="{C35F9EB7-B9FA-4241-A846-33BA56D94316}" type="presParOf" srcId="{B0700DDA-108A-442A-84CC-4575EEECC7F2}" destId="{FDD63A4C-593C-4239-9BAC-EB729789C2D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EFF9891-108B-4CF9-BB77-7D08D426CC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66E06B-5608-4EA6-8C16-C7BCEE1DDA46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/>
            <a:t>功能</a:t>
          </a:r>
        </a:p>
      </dgm:t>
    </dgm:pt>
    <dgm:pt modelId="{CFA65043-444D-4CEB-AEC8-8E48E639CE8B}" type="par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D97E80A0-994D-4366-9EE4-EF2C5156FFD5}" type="sib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63E9D9AA-EB78-4291-A6A2-3DCEB8492946}">
      <dgm:prSet phldrT="[文字]"/>
      <dgm:spPr/>
      <dgm:t>
        <a:bodyPr/>
        <a:lstStyle/>
        <a:p>
          <a:r>
            <a:rPr lang="en-US" altLang="zh-TW" dirty="0" err="1"/>
            <a:t>sffv</a:t>
          </a:r>
          <a:endParaRPr lang="zh-TW" altLang="en-US" dirty="0"/>
        </a:p>
      </dgm:t>
    </dgm:pt>
    <dgm:pt modelId="{BE88EA7D-1460-4199-A36F-556379A61F2B}" type="par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4C506F8E-764A-481E-A402-74428E8A2EA6}" type="sib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F4FFBB4C-BECA-40CC-BFD6-F9D24A6E26B1}">
      <dgm:prSet phldrT="[文字]"/>
      <dgm:spPr/>
      <dgm:t>
        <a:bodyPr/>
        <a:lstStyle/>
        <a:p>
          <a:r>
            <a:rPr lang="en-US" altLang="zh-TW" dirty="0" err="1"/>
            <a:t>vcbc</a:t>
          </a:r>
          <a:endParaRPr lang="zh-TW" altLang="en-US" dirty="0"/>
        </a:p>
      </dgm:t>
    </dgm:pt>
    <dgm:pt modelId="{74FBDE8F-77E9-42A8-9D02-FD17CC712CA0}" type="par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BB499C7B-0F41-4EF5-BCBA-FC6434EA2AB4}" type="sib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6CB5F545-54AC-465E-82A9-300B7B4E1428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/>
            <a:t>效能</a:t>
          </a:r>
        </a:p>
      </dgm:t>
    </dgm:pt>
    <dgm:pt modelId="{E4C0473E-925B-4B36-80DE-0A65DEF6786A}" type="par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E8B626BA-CA0D-4238-B7DE-70A93E65BE13}" type="sib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13D331E9-4EFD-48B9-B122-448DA5C74785}">
      <dgm:prSet phldrT="[文字]"/>
      <dgm:spPr/>
      <dgm:t>
        <a:bodyPr/>
        <a:lstStyle/>
        <a:p>
          <a:r>
            <a:rPr lang="en-US" altLang="zh-TW" dirty="0" err="1"/>
            <a:t>bvcb</a:t>
          </a:r>
          <a:endParaRPr lang="zh-TW" altLang="en-US" dirty="0"/>
        </a:p>
      </dgm:t>
    </dgm:pt>
    <dgm:pt modelId="{95856259-AB86-471F-8F90-441C97D4341A}" type="par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9C1780C0-6817-44F2-9DB4-128493FA31F6}" type="sib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48971660-B0A9-4A4B-A6DD-CCD53D5523F2}">
      <dgm:prSet phldrT="[文字]"/>
      <dgm:spPr/>
      <dgm:t>
        <a:bodyPr/>
        <a:lstStyle/>
        <a:p>
          <a:r>
            <a:rPr lang="en-US" altLang="zh-TW" dirty="0" err="1"/>
            <a:t>cvbc</a:t>
          </a:r>
          <a:endParaRPr lang="zh-TW" altLang="en-US" dirty="0"/>
        </a:p>
      </dgm:t>
    </dgm:pt>
    <dgm:pt modelId="{B4E3DD32-CD1E-4B41-8E91-683AC894B908}" type="par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BE49C196-65FE-4513-89D6-80E5BA3602DA}" type="sib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722FB911-6E73-48C9-8F94-4C8A1B5F1B12}">
      <dgm:prSet phldrT="[文字]"/>
      <dgm:spPr>
        <a:solidFill>
          <a:srgbClr val="CC6600"/>
        </a:solidFill>
      </dgm:spPr>
      <dgm:t>
        <a:bodyPr/>
        <a:lstStyle/>
        <a:p>
          <a:r>
            <a:rPr lang="zh-TW" altLang="en-US" dirty="0"/>
            <a:t>配備</a:t>
          </a:r>
        </a:p>
      </dgm:t>
    </dgm:pt>
    <dgm:pt modelId="{27003F2E-D8BF-498B-81A0-4ABD080F8FE6}" type="par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0028192E-190F-401A-8E50-984BA7C3A0BA}" type="sib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B3BB6BC1-DCD0-425F-8F6A-42C7C8C850A8}">
      <dgm:prSet phldrT="[文字]"/>
      <dgm:spPr/>
      <dgm:t>
        <a:bodyPr/>
        <a:lstStyle/>
        <a:p>
          <a:r>
            <a:rPr lang="en-US" altLang="zh-TW" dirty="0" err="1"/>
            <a:t>cbc</a:t>
          </a:r>
          <a:endParaRPr lang="zh-TW" altLang="en-US" dirty="0"/>
        </a:p>
      </dgm:t>
    </dgm:pt>
    <dgm:pt modelId="{95584366-C1CA-408E-82B4-558B1CB538DE}" type="par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2ADDD5CB-8706-405B-867B-DD5DC2F149B3}" type="sib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8B84B96B-3F30-423F-A861-1211FA9BF8CA}">
      <dgm:prSet phldrT="[文字]"/>
      <dgm:spPr/>
      <dgm:t>
        <a:bodyPr/>
        <a:lstStyle/>
        <a:p>
          <a:r>
            <a:rPr lang="en-US" altLang="zh-TW" dirty="0" err="1"/>
            <a:t>cbvc</a:t>
          </a:r>
          <a:endParaRPr lang="zh-TW" altLang="en-US" dirty="0"/>
        </a:p>
      </dgm:t>
    </dgm:pt>
    <dgm:pt modelId="{FB17AD29-B23A-4B58-A6C4-1B0910941E62}" type="par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AA2614C5-4034-49A3-9ACD-54BAD61FE430}" type="sib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C04EAD4B-DF81-4559-9AA9-46523014AE0D}" type="pres">
      <dgm:prSet presAssocID="{3EFF9891-108B-4CF9-BB77-7D08D426CC6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39C26EB-E30C-4507-9C95-FF15F9A42377}" type="pres">
      <dgm:prSet presAssocID="{3EFF9891-108B-4CF9-BB77-7D08D426CC6A}" presName="cycle" presStyleCnt="0"/>
      <dgm:spPr/>
    </dgm:pt>
    <dgm:pt modelId="{1918B285-6D9A-471E-B27E-38726A8FE121}" type="pres">
      <dgm:prSet presAssocID="{3EFF9891-108B-4CF9-BB77-7D08D426CC6A}" presName="centerShape" presStyleCnt="0"/>
      <dgm:spPr/>
    </dgm:pt>
    <dgm:pt modelId="{0F587C92-6A5F-4D81-BD72-BE5AD638A13F}" type="pres">
      <dgm:prSet presAssocID="{3EFF9891-108B-4CF9-BB77-7D08D426CC6A}" presName="connSite" presStyleLbl="node1" presStyleIdx="0" presStyleCnt="4"/>
      <dgm:spPr/>
    </dgm:pt>
    <dgm:pt modelId="{8C6C902C-C36C-44C5-BFDB-A04F4EDB2464}" type="pres">
      <dgm:prSet presAssocID="{3EFF9891-108B-4CF9-BB77-7D08D426CC6A}" presName="visible" presStyleLbl="node1" presStyleIdx="0" presStyleCnt="4"/>
      <dgm:spPr>
        <a:solidFill>
          <a:srgbClr val="CC6600"/>
        </a:solidFill>
      </dgm:spPr>
    </dgm:pt>
    <dgm:pt modelId="{4CC5FFD9-1D4A-4926-81BE-C2CDFACFE933}" type="pres">
      <dgm:prSet presAssocID="{CFA65043-444D-4CEB-AEC8-8E48E639CE8B}" presName="Name25" presStyleLbl="parChTrans1D1" presStyleIdx="0" presStyleCnt="3"/>
      <dgm:spPr/>
    </dgm:pt>
    <dgm:pt modelId="{7CCA99FB-70A2-4C8B-979D-9E486C81A1BB}" type="pres">
      <dgm:prSet presAssocID="{A166E06B-5608-4EA6-8C16-C7BCEE1DDA46}" presName="node" presStyleCnt="0"/>
      <dgm:spPr/>
    </dgm:pt>
    <dgm:pt modelId="{E320BEFB-AF12-4580-A555-A80FFAFE70E8}" type="pres">
      <dgm:prSet presAssocID="{A166E06B-5608-4EA6-8C16-C7BCEE1DDA4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B6F2BA3-F18E-48DA-887E-2225F2CD682B}" type="pres">
      <dgm:prSet presAssocID="{A166E06B-5608-4EA6-8C16-C7BCEE1DDA46}" presName="childNode" presStyleLbl="revTx" presStyleIdx="0" presStyleCnt="3">
        <dgm:presLayoutVars>
          <dgm:bulletEnabled val="1"/>
        </dgm:presLayoutVars>
      </dgm:prSet>
      <dgm:spPr/>
    </dgm:pt>
    <dgm:pt modelId="{F27E3A60-58B1-4C89-8292-4399B5281260}" type="pres">
      <dgm:prSet presAssocID="{E4C0473E-925B-4B36-80DE-0A65DEF6786A}" presName="Name25" presStyleLbl="parChTrans1D1" presStyleIdx="1" presStyleCnt="3"/>
      <dgm:spPr/>
    </dgm:pt>
    <dgm:pt modelId="{F27FD8E5-ED9A-4E6B-A506-0BC8EB134EAC}" type="pres">
      <dgm:prSet presAssocID="{6CB5F545-54AC-465E-82A9-300B7B4E1428}" presName="node" presStyleCnt="0"/>
      <dgm:spPr/>
    </dgm:pt>
    <dgm:pt modelId="{6398F09E-94DC-46F5-BC68-DBF688F653AB}" type="pres">
      <dgm:prSet presAssocID="{6CB5F545-54AC-465E-82A9-300B7B4E142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B771C8E-E641-4B56-AC05-B1C45AC86C3C}" type="pres">
      <dgm:prSet presAssocID="{6CB5F545-54AC-465E-82A9-300B7B4E1428}" presName="childNode" presStyleLbl="revTx" presStyleIdx="1" presStyleCnt="3">
        <dgm:presLayoutVars>
          <dgm:bulletEnabled val="1"/>
        </dgm:presLayoutVars>
      </dgm:prSet>
      <dgm:spPr/>
    </dgm:pt>
    <dgm:pt modelId="{549BCC29-962F-4E5F-80A8-FCC0C3742BEC}" type="pres">
      <dgm:prSet presAssocID="{27003F2E-D8BF-498B-81A0-4ABD080F8FE6}" presName="Name25" presStyleLbl="parChTrans1D1" presStyleIdx="2" presStyleCnt="3"/>
      <dgm:spPr/>
    </dgm:pt>
    <dgm:pt modelId="{A16013C6-8C55-400C-87BC-1B94142B748A}" type="pres">
      <dgm:prSet presAssocID="{722FB911-6E73-48C9-8F94-4C8A1B5F1B12}" presName="node" presStyleCnt="0"/>
      <dgm:spPr/>
    </dgm:pt>
    <dgm:pt modelId="{75959D19-2918-4CC2-8D99-7BF67ADFF32B}" type="pres">
      <dgm:prSet presAssocID="{722FB911-6E73-48C9-8F94-4C8A1B5F1B12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274BB0D-2102-4904-A9D0-A372BF6E0635}" type="pres">
      <dgm:prSet presAssocID="{722FB911-6E73-48C9-8F94-4C8A1B5F1B12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AD8CC0B-79DC-4077-A0CC-65F260E4655D}" type="presOf" srcId="{CFA65043-444D-4CEB-AEC8-8E48E639CE8B}" destId="{4CC5FFD9-1D4A-4926-81BE-C2CDFACFE933}" srcOrd="0" destOrd="0" presId="urn:microsoft.com/office/officeart/2005/8/layout/radial2"/>
    <dgm:cxn modelId="{E6AB5522-59C8-4E51-B9DC-E92C8062F455}" srcId="{3EFF9891-108B-4CF9-BB77-7D08D426CC6A}" destId="{6CB5F545-54AC-465E-82A9-300B7B4E1428}" srcOrd="1" destOrd="0" parTransId="{E4C0473E-925B-4B36-80DE-0A65DEF6786A}" sibTransId="{E8B626BA-CA0D-4238-B7DE-70A93E65BE13}"/>
    <dgm:cxn modelId="{38378B3A-7819-4AE6-A0B5-9FA4C3A11587}" srcId="{A166E06B-5608-4EA6-8C16-C7BCEE1DDA46}" destId="{63E9D9AA-EB78-4291-A6A2-3DCEB8492946}" srcOrd="0" destOrd="0" parTransId="{BE88EA7D-1460-4199-A36F-556379A61F2B}" sibTransId="{4C506F8E-764A-481E-A402-74428E8A2EA6}"/>
    <dgm:cxn modelId="{74A87940-3AEE-4DF9-9C71-E31C22DD110C}" type="presOf" srcId="{3EFF9891-108B-4CF9-BB77-7D08D426CC6A}" destId="{C04EAD4B-DF81-4559-9AA9-46523014AE0D}" srcOrd="0" destOrd="0" presId="urn:microsoft.com/office/officeart/2005/8/layout/radial2"/>
    <dgm:cxn modelId="{B69EE443-8E5D-499F-89B3-16819828C873}" srcId="{6CB5F545-54AC-465E-82A9-300B7B4E1428}" destId="{13D331E9-4EFD-48B9-B122-448DA5C74785}" srcOrd="0" destOrd="0" parTransId="{95856259-AB86-471F-8F90-441C97D4341A}" sibTransId="{9C1780C0-6817-44F2-9DB4-128493FA31F6}"/>
    <dgm:cxn modelId="{48C4596B-42A7-481F-81EB-3C8ADCD2CEE3}" srcId="{6CB5F545-54AC-465E-82A9-300B7B4E1428}" destId="{48971660-B0A9-4A4B-A6DD-CCD53D5523F2}" srcOrd="1" destOrd="0" parTransId="{B4E3DD32-CD1E-4B41-8E91-683AC894B908}" sibTransId="{BE49C196-65FE-4513-89D6-80E5BA3602DA}"/>
    <dgm:cxn modelId="{3ADAC76B-A539-49B4-ABC1-84E07623AEA0}" type="presOf" srcId="{6CB5F545-54AC-465E-82A9-300B7B4E1428}" destId="{6398F09E-94DC-46F5-BC68-DBF688F653AB}" srcOrd="0" destOrd="0" presId="urn:microsoft.com/office/officeart/2005/8/layout/radial2"/>
    <dgm:cxn modelId="{CE23456F-98B2-4456-9E0A-3275243EF1D5}" type="presOf" srcId="{B3BB6BC1-DCD0-425F-8F6A-42C7C8C850A8}" destId="{F274BB0D-2102-4904-A9D0-A372BF6E0635}" srcOrd="0" destOrd="0" presId="urn:microsoft.com/office/officeart/2005/8/layout/radial2"/>
    <dgm:cxn modelId="{72473556-C15A-4B46-8F3A-09869411359B}" type="presOf" srcId="{A166E06B-5608-4EA6-8C16-C7BCEE1DDA46}" destId="{E320BEFB-AF12-4580-A555-A80FFAFE70E8}" srcOrd="0" destOrd="0" presId="urn:microsoft.com/office/officeart/2005/8/layout/radial2"/>
    <dgm:cxn modelId="{D2037688-648B-433F-B003-30F63A1328E4}" type="presOf" srcId="{722FB911-6E73-48C9-8F94-4C8A1B5F1B12}" destId="{75959D19-2918-4CC2-8D99-7BF67ADFF32B}" srcOrd="0" destOrd="0" presId="urn:microsoft.com/office/officeart/2005/8/layout/radial2"/>
    <dgm:cxn modelId="{FE27BD8B-E5B1-4F82-8D54-BE713215202C}" type="presOf" srcId="{27003F2E-D8BF-498B-81A0-4ABD080F8FE6}" destId="{549BCC29-962F-4E5F-80A8-FCC0C3742BEC}" srcOrd="0" destOrd="0" presId="urn:microsoft.com/office/officeart/2005/8/layout/radial2"/>
    <dgm:cxn modelId="{0C9B6796-4843-484A-8AF2-8EE9993CB13A}" type="presOf" srcId="{8B84B96B-3F30-423F-A861-1211FA9BF8CA}" destId="{F274BB0D-2102-4904-A9D0-A372BF6E0635}" srcOrd="0" destOrd="1" presId="urn:microsoft.com/office/officeart/2005/8/layout/radial2"/>
    <dgm:cxn modelId="{DE7B28A7-71AE-4F54-BF5E-BA1A70B7CC98}" type="presOf" srcId="{F4FFBB4C-BECA-40CC-BFD6-F9D24A6E26B1}" destId="{2B6F2BA3-F18E-48DA-887E-2225F2CD682B}" srcOrd="0" destOrd="1" presId="urn:microsoft.com/office/officeart/2005/8/layout/radial2"/>
    <dgm:cxn modelId="{630D98AC-E013-4A99-81CE-D3D4E318D723}" srcId="{722FB911-6E73-48C9-8F94-4C8A1B5F1B12}" destId="{8B84B96B-3F30-423F-A861-1211FA9BF8CA}" srcOrd="1" destOrd="0" parTransId="{FB17AD29-B23A-4B58-A6C4-1B0910941E62}" sibTransId="{AA2614C5-4034-49A3-9ACD-54BAD61FE430}"/>
    <dgm:cxn modelId="{9FB64FB9-239D-4327-B15E-50863A74232F}" srcId="{3EFF9891-108B-4CF9-BB77-7D08D426CC6A}" destId="{A166E06B-5608-4EA6-8C16-C7BCEE1DDA46}" srcOrd="0" destOrd="0" parTransId="{CFA65043-444D-4CEB-AEC8-8E48E639CE8B}" sibTransId="{D97E80A0-994D-4366-9EE4-EF2C5156FFD5}"/>
    <dgm:cxn modelId="{06D92FBF-9BBD-4515-B85C-C7ED166A8433}" srcId="{A166E06B-5608-4EA6-8C16-C7BCEE1DDA46}" destId="{F4FFBB4C-BECA-40CC-BFD6-F9D24A6E26B1}" srcOrd="1" destOrd="0" parTransId="{74FBDE8F-77E9-42A8-9D02-FD17CC712CA0}" sibTransId="{BB499C7B-0F41-4EF5-BCBA-FC6434EA2AB4}"/>
    <dgm:cxn modelId="{902678C8-BD80-4013-9352-A77B86AE52D6}" srcId="{722FB911-6E73-48C9-8F94-4C8A1B5F1B12}" destId="{B3BB6BC1-DCD0-425F-8F6A-42C7C8C850A8}" srcOrd="0" destOrd="0" parTransId="{95584366-C1CA-408E-82B4-558B1CB538DE}" sibTransId="{2ADDD5CB-8706-405B-867B-DD5DC2F149B3}"/>
    <dgm:cxn modelId="{851332E8-2A80-43B4-A96A-3C1DC92914C5}" type="presOf" srcId="{48971660-B0A9-4A4B-A6DD-CCD53D5523F2}" destId="{8B771C8E-E641-4B56-AC05-B1C45AC86C3C}" srcOrd="0" destOrd="1" presId="urn:microsoft.com/office/officeart/2005/8/layout/radial2"/>
    <dgm:cxn modelId="{DE386DEC-694E-4C10-81CA-BD4851F552A7}" type="presOf" srcId="{63E9D9AA-EB78-4291-A6A2-3DCEB8492946}" destId="{2B6F2BA3-F18E-48DA-887E-2225F2CD682B}" srcOrd="0" destOrd="0" presId="urn:microsoft.com/office/officeart/2005/8/layout/radial2"/>
    <dgm:cxn modelId="{A8FEDBF3-1350-46AA-95F3-9E5643FF55A4}" srcId="{3EFF9891-108B-4CF9-BB77-7D08D426CC6A}" destId="{722FB911-6E73-48C9-8F94-4C8A1B5F1B12}" srcOrd="2" destOrd="0" parTransId="{27003F2E-D8BF-498B-81A0-4ABD080F8FE6}" sibTransId="{0028192E-190F-401A-8E50-984BA7C3A0BA}"/>
    <dgm:cxn modelId="{C844BEFD-41F1-4993-AC0E-3A2E3769735D}" type="presOf" srcId="{13D331E9-4EFD-48B9-B122-448DA5C74785}" destId="{8B771C8E-E641-4B56-AC05-B1C45AC86C3C}" srcOrd="0" destOrd="0" presId="urn:microsoft.com/office/officeart/2005/8/layout/radial2"/>
    <dgm:cxn modelId="{125232FF-01D4-4394-92D7-66E1D54118A7}" type="presOf" srcId="{E4C0473E-925B-4B36-80DE-0A65DEF6786A}" destId="{F27E3A60-58B1-4C89-8292-4399B5281260}" srcOrd="0" destOrd="0" presId="urn:microsoft.com/office/officeart/2005/8/layout/radial2"/>
    <dgm:cxn modelId="{CCF75A82-6CD7-43CE-AEE5-DCB2860AA6FF}" type="presParOf" srcId="{C04EAD4B-DF81-4559-9AA9-46523014AE0D}" destId="{F39C26EB-E30C-4507-9C95-FF15F9A42377}" srcOrd="0" destOrd="0" presId="urn:microsoft.com/office/officeart/2005/8/layout/radial2"/>
    <dgm:cxn modelId="{660CE307-7E9A-40ED-A6F2-36523BE0DCBD}" type="presParOf" srcId="{F39C26EB-E30C-4507-9C95-FF15F9A42377}" destId="{1918B285-6D9A-471E-B27E-38726A8FE121}" srcOrd="0" destOrd="0" presId="urn:microsoft.com/office/officeart/2005/8/layout/radial2"/>
    <dgm:cxn modelId="{EDD48B58-7AC9-4369-902C-059368F6143C}" type="presParOf" srcId="{1918B285-6D9A-471E-B27E-38726A8FE121}" destId="{0F587C92-6A5F-4D81-BD72-BE5AD638A13F}" srcOrd="0" destOrd="0" presId="urn:microsoft.com/office/officeart/2005/8/layout/radial2"/>
    <dgm:cxn modelId="{39745989-934F-478C-990A-3487A9BCBCBC}" type="presParOf" srcId="{1918B285-6D9A-471E-B27E-38726A8FE121}" destId="{8C6C902C-C36C-44C5-BFDB-A04F4EDB2464}" srcOrd="1" destOrd="0" presId="urn:microsoft.com/office/officeart/2005/8/layout/radial2"/>
    <dgm:cxn modelId="{9159F91F-91C5-4432-B500-7603DAA9EE85}" type="presParOf" srcId="{F39C26EB-E30C-4507-9C95-FF15F9A42377}" destId="{4CC5FFD9-1D4A-4926-81BE-C2CDFACFE933}" srcOrd="1" destOrd="0" presId="urn:microsoft.com/office/officeart/2005/8/layout/radial2"/>
    <dgm:cxn modelId="{E09D24E1-C471-4F93-AE3B-C87E4F0ED70E}" type="presParOf" srcId="{F39C26EB-E30C-4507-9C95-FF15F9A42377}" destId="{7CCA99FB-70A2-4C8B-979D-9E486C81A1BB}" srcOrd="2" destOrd="0" presId="urn:microsoft.com/office/officeart/2005/8/layout/radial2"/>
    <dgm:cxn modelId="{73905D30-1146-4BDC-BCCB-1DF333014421}" type="presParOf" srcId="{7CCA99FB-70A2-4C8B-979D-9E486C81A1BB}" destId="{E320BEFB-AF12-4580-A555-A80FFAFE70E8}" srcOrd="0" destOrd="0" presId="urn:microsoft.com/office/officeart/2005/8/layout/radial2"/>
    <dgm:cxn modelId="{D0112B35-68DB-4096-AAD5-042C173183CA}" type="presParOf" srcId="{7CCA99FB-70A2-4C8B-979D-9E486C81A1BB}" destId="{2B6F2BA3-F18E-48DA-887E-2225F2CD682B}" srcOrd="1" destOrd="0" presId="urn:microsoft.com/office/officeart/2005/8/layout/radial2"/>
    <dgm:cxn modelId="{4F00647B-931B-480F-973D-73FEEAE0B7CD}" type="presParOf" srcId="{F39C26EB-E30C-4507-9C95-FF15F9A42377}" destId="{F27E3A60-58B1-4C89-8292-4399B5281260}" srcOrd="3" destOrd="0" presId="urn:microsoft.com/office/officeart/2005/8/layout/radial2"/>
    <dgm:cxn modelId="{D58850D6-6C6D-4320-A4E5-3A2C6C8D3A58}" type="presParOf" srcId="{F39C26EB-E30C-4507-9C95-FF15F9A42377}" destId="{F27FD8E5-ED9A-4E6B-A506-0BC8EB134EAC}" srcOrd="4" destOrd="0" presId="urn:microsoft.com/office/officeart/2005/8/layout/radial2"/>
    <dgm:cxn modelId="{259E4B1F-D6DD-49DC-8CF1-27A76BBAD2D2}" type="presParOf" srcId="{F27FD8E5-ED9A-4E6B-A506-0BC8EB134EAC}" destId="{6398F09E-94DC-46F5-BC68-DBF688F653AB}" srcOrd="0" destOrd="0" presId="urn:microsoft.com/office/officeart/2005/8/layout/radial2"/>
    <dgm:cxn modelId="{0048EBB2-05E4-4691-B93C-9B44D4A1DD48}" type="presParOf" srcId="{F27FD8E5-ED9A-4E6B-A506-0BC8EB134EAC}" destId="{8B771C8E-E641-4B56-AC05-B1C45AC86C3C}" srcOrd="1" destOrd="0" presId="urn:microsoft.com/office/officeart/2005/8/layout/radial2"/>
    <dgm:cxn modelId="{2DAA959D-3BB0-4AEC-8E2D-E77D69672F55}" type="presParOf" srcId="{F39C26EB-E30C-4507-9C95-FF15F9A42377}" destId="{549BCC29-962F-4E5F-80A8-FCC0C3742BEC}" srcOrd="5" destOrd="0" presId="urn:microsoft.com/office/officeart/2005/8/layout/radial2"/>
    <dgm:cxn modelId="{BF2451F4-2F3F-44CD-83C9-9CE6DC9B8FE1}" type="presParOf" srcId="{F39C26EB-E30C-4507-9C95-FF15F9A42377}" destId="{A16013C6-8C55-400C-87BC-1B94142B748A}" srcOrd="6" destOrd="0" presId="urn:microsoft.com/office/officeart/2005/8/layout/radial2"/>
    <dgm:cxn modelId="{E6FBCBEF-DD38-4398-86BE-8AACDF1DA43E}" type="presParOf" srcId="{A16013C6-8C55-400C-87BC-1B94142B748A}" destId="{75959D19-2918-4CC2-8D99-7BF67ADFF32B}" srcOrd="0" destOrd="0" presId="urn:microsoft.com/office/officeart/2005/8/layout/radial2"/>
    <dgm:cxn modelId="{E65C98D2-18F2-4E25-AFBC-D24CC03CEEA1}" type="presParOf" srcId="{A16013C6-8C55-400C-87BC-1B94142B748A}" destId="{F274BB0D-2102-4904-A9D0-A372BF6E06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EFF9891-108B-4CF9-BB77-7D08D426CC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66E06B-5608-4EA6-8C16-C7BCEE1DDA46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/>
            <a:t>功能</a:t>
          </a:r>
        </a:p>
      </dgm:t>
    </dgm:pt>
    <dgm:pt modelId="{CFA65043-444D-4CEB-AEC8-8E48E639CE8B}" type="par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D97E80A0-994D-4366-9EE4-EF2C5156FFD5}" type="sib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63E9D9AA-EB78-4291-A6A2-3DCEB8492946}">
      <dgm:prSet phldrT="[文字]"/>
      <dgm:spPr/>
      <dgm:t>
        <a:bodyPr/>
        <a:lstStyle/>
        <a:p>
          <a:r>
            <a:rPr lang="en-US" altLang="zh-TW" dirty="0" err="1"/>
            <a:t>sffv</a:t>
          </a:r>
          <a:endParaRPr lang="zh-TW" altLang="en-US" dirty="0"/>
        </a:p>
      </dgm:t>
    </dgm:pt>
    <dgm:pt modelId="{BE88EA7D-1460-4199-A36F-556379A61F2B}" type="par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4C506F8E-764A-481E-A402-74428E8A2EA6}" type="sib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F4FFBB4C-BECA-40CC-BFD6-F9D24A6E26B1}">
      <dgm:prSet phldrT="[文字]"/>
      <dgm:spPr/>
      <dgm:t>
        <a:bodyPr/>
        <a:lstStyle/>
        <a:p>
          <a:r>
            <a:rPr lang="en-US" altLang="zh-TW" dirty="0" err="1"/>
            <a:t>vcbc</a:t>
          </a:r>
          <a:endParaRPr lang="zh-TW" altLang="en-US" dirty="0"/>
        </a:p>
      </dgm:t>
    </dgm:pt>
    <dgm:pt modelId="{74FBDE8F-77E9-42A8-9D02-FD17CC712CA0}" type="par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BB499C7B-0F41-4EF5-BCBA-FC6434EA2AB4}" type="sib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6CB5F545-54AC-465E-82A9-300B7B4E1428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/>
            <a:t>效能</a:t>
          </a:r>
        </a:p>
      </dgm:t>
    </dgm:pt>
    <dgm:pt modelId="{E4C0473E-925B-4B36-80DE-0A65DEF6786A}" type="par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E8B626BA-CA0D-4238-B7DE-70A93E65BE13}" type="sib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13D331E9-4EFD-48B9-B122-448DA5C74785}">
      <dgm:prSet phldrT="[文字]"/>
      <dgm:spPr/>
      <dgm:t>
        <a:bodyPr/>
        <a:lstStyle/>
        <a:p>
          <a:r>
            <a:rPr lang="en-US" altLang="zh-TW" dirty="0" err="1"/>
            <a:t>bvcb</a:t>
          </a:r>
          <a:endParaRPr lang="zh-TW" altLang="en-US" dirty="0"/>
        </a:p>
      </dgm:t>
    </dgm:pt>
    <dgm:pt modelId="{95856259-AB86-471F-8F90-441C97D4341A}" type="par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9C1780C0-6817-44F2-9DB4-128493FA31F6}" type="sib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48971660-B0A9-4A4B-A6DD-CCD53D5523F2}">
      <dgm:prSet phldrT="[文字]"/>
      <dgm:spPr/>
      <dgm:t>
        <a:bodyPr/>
        <a:lstStyle/>
        <a:p>
          <a:r>
            <a:rPr lang="en-US" altLang="zh-TW" dirty="0" err="1"/>
            <a:t>cvbc</a:t>
          </a:r>
          <a:endParaRPr lang="zh-TW" altLang="en-US" dirty="0"/>
        </a:p>
      </dgm:t>
    </dgm:pt>
    <dgm:pt modelId="{B4E3DD32-CD1E-4B41-8E91-683AC894B908}" type="par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BE49C196-65FE-4513-89D6-80E5BA3602DA}" type="sib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722FB911-6E73-48C9-8F94-4C8A1B5F1B12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/>
            <a:t>配備</a:t>
          </a:r>
        </a:p>
      </dgm:t>
    </dgm:pt>
    <dgm:pt modelId="{27003F2E-D8BF-498B-81A0-4ABD080F8FE6}" type="par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0028192E-190F-401A-8E50-984BA7C3A0BA}" type="sib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B3BB6BC1-DCD0-425F-8F6A-42C7C8C850A8}">
      <dgm:prSet phldrT="[文字]"/>
      <dgm:spPr/>
      <dgm:t>
        <a:bodyPr/>
        <a:lstStyle/>
        <a:p>
          <a:r>
            <a:rPr lang="en-US" altLang="zh-TW" dirty="0" err="1"/>
            <a:t>cbc</a:t>
          </a:r>
          <a:endParaRPr lang="zh-TW" altLang="en-US" dirty="0"/>
        </a:p>
      </dgm:t>
    </dgm:pt>
    <dgm:pt modelId="{95584366-C1CA-408E-82B4-558B1CB538DE}" type="par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2ADDD5CB-8706-405B-867B-DD5DC2F149B3}" type="sib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8B84B96B-3F30-423F-A861-1211FA9BF8CA}">
      <dgm:prSet phldrT="[文字]"/>
      <dgm:spPr/>
      <dgm:t>
        <a:bodyPr/>
        <a:lstStyle/>
        <a:p>
          <a:r>
            <a:rPr lang="en-US" altLang="zh-TW" dirty="0" err="1"/>
            <a:t>cbvc</a:t>
          </a:r>
          <a:endParaRPr lang="zh-TW" altLang="en-US" dirty="0"/>
        </a:p>
      </dgm:t>
    </dgm:pt>
    <dgm:pt modelId="{FB17AD29-B23A-4B58-A6C4-1B0910941E62}" type="par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AA2614C5-4034-49A3-9ACD-54BAD61FE430}" type="sib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C04EAD4B-DF81-4559-9AA9-46523014AE0D}" type="pres">
      <dgm:prSet presAssocID="{3EFF9891-108B-4CF9-BB77-7D08D426CC6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39C26EB-E30C-4507-9C95-FF15F9A42377}" type="pres">
      <dgm:prSet presAssocID="{3EFF9891-108B-4CF9-BB77-7D08D426CC6A}" presName="cycle" presStyleCnt="0"/>
      <dgm:spPr/>
    </dgm:pt>
    <dgm:pt modelId="{1918B285-6D9A-471E-B27E-38726A8FE121}" type="pres">
      <dgm:prSet presAssocID="{3EFF9891-108B-4CF9-BB77-7D08D426CC6A}" presName="centerShape" presStyleCnt="0"/>
      <dgm:spPr/>
    </dgm:pt>
    <dgm:pt modelId="{0F587C92-6A5F-4D81-BD72-BE5AD638A13F}" type="pres">
      <dgm:prSet presAssocID="{3EFF9891-108B-4CF9-BB77-7D08D426CC6A}" presName="connSite" presStyleLbl="node1" presStyleIdx="0" presStyleCnt="4"/>
      <dgm:spPr/>
    </dgm:pt>
    <dgm:pt modelId="{8C6C902C-C36C-44C5-BFDB-A04F4EDB2464}" type="pres">
      <dgm:prSet presAssocID="{3EFF9891-108B-4CF9-BB77-7D08D426CC6A}" presName="visible" presStyleLbl="node1" presStyleIdx="0" presStyleCnt="4"/>
      <dgm:spPr>
        <a:solidFill>
          <a:srgbClr val="92D050"/>
        </a:solidFill>
      </dgm:spPr>
    </dgm:pt>
    <dgm:pt modelId="{4CC5FFD9-1D4A-4926-81BE-C2CDFACFE933}" type="pres">
      <dgm:prSet presAssocID="{CFA65043-444D-4CEB-AEC8-8E48E639CE8B}" presName="Name25" presStyleLbl="parChTrans1D1" presStyleIdx="0" presStyleCnt="3"/>
      <dgm:spPr/>
    </dgm:pt>
    <dgm:pt modelId="{7CCA99FB-70A2-4C8B-979D-9E486C81A1BB}" type="pres">
      <dgm:prSet presAssocID="{A166E06B-5608-4EA6-8C16-C7BCEE1DDA46}" presName="node" presStyleCnt="0"/>
      <dgm:spPr/>
    </dgm:pt>
    <dgm:pt modelId="{E320BEFB-AF12-4580-A555-A80FFAFE70E8}" type="pres">
      <dgm:prSet presAssocID="{A166E06B-5608-4EA6-8C16-C7BCEE1DDA4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B6F2BA3-F18E-48DA-887E-2225F2CD682B}" type="pres">
      <dgm:prSet presAssocID="{A166E06B-5608-4EA6-8C16-C7BCEE1DDA46}" presName="childNode" presStyleLbl="revTx" presStyleIdx="0" presStyleCnt="3">
        <dgm:presLayoutVars>
          <dgm:bulletEnabled val="1"/>
        </dgm:presLayoutVars>
      </dgm:prSet>
      <dgm:spPr/>
    </dgm:pt>
    <dgm:pt modelId="{F27E3A60-58B1-4C89-8292-4399B5281260}" type="pres">
      <dgm:prSet presAssocID="{E4C0473E-925B-4B36-80DE-0A65DEF6786A}" presName="Name25" presStyleLbl="parChTrans1D1" presStyleIdx="1" presStyleCnt="3"/>
      <dgm:spPr/>
    </dgm:pt>
    <dgm:pt modelId="{F27FD8E5-ED9A-4E6B-A506-0BC8EB134EAC}" type="pres">
      <dgm:prSet presAssocID="{6CB5F545-54AC-465E-82A9-300B7B4E1428}" presName="node" presStyleCnt="0"/>
      <dgm:spPr/>
    </dgm:pt>
    <dgm:pt modelId="{6398F09E-94DC-46F5-BC68-DBF688F653AB}" type="pres">
      <dgm:prSet presAssocID="{6CB5F545-54AC-465E-82A9-300B7B4E142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B771C8E-E641-4B56-AC05-B1C45AC86C3C}" type="pres">
      <dgm:prSet presAssocID="{6CB5F545-54AC-465E-82A9-300B7B4E1428}" presName="childNode" presStyleLbl="revTx" presStyleIdx="1" presStyleCnt="3">
        <dgm:presLayoutVars>
          <dgm:bulletEnabled val="1"/>
        </dgm:presLayoutVars>
      </dgm:prSet>
      <dgm:spPr/>
    </dgm:pt>
    <dgm:pt modelId="{549BCC29-962F-4E5F-80A8-FCC0C3742BEC}" type="pres">
      <dgm:prSet presAssocID="{27003F2E-D8BF-498B-81A0-4ABD080F8FE6}" presName="Name25" presStyleLbl="parChTrans1D1" presStyleIdx="2" presStyleCnt="3"/>
      <dgm:spPr/>
    </dgm:pt>
    <dgm:pt modelId="{A16013C6-8C55-400C-87BC-1B94142B748A}" type="pres">
      <dgm:prSet presAssocID="{722FB911-6E73-48C9-8F94-4C8A1B5F1B12}" presName="node" presStyleCnt="0"/>
      <dgm:spPr/>
    </dgm:pt>
    <dgm:pt modelId="{75959D19-2918-4CC2-8D99-7BF67ADFF32B}" type="pres">
      <dgm:prSet presAssocID="{722FB911-6E73-48C9-8F94-4C8A1B5F1B12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274BB0D-2102-4904-A9D0-A372BF6E0635}" type="pres">
      <dgm:prSet presAssocID="{722FB911-6E73-48C9-8F94-4C8A1B5F1B12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3C920502-1627-46EE-86F7-84E45EE01765}" type="presOf" srcId="{722FB911-6E73-48C9-8F94-4C8A1B5F1B12}" destId="{75959D19-2918-4CC2-8D99-7BF67ADFF32B}" srcOrd="0" destOrd="0" presId="urn:microsoft.com/office/officeart/2005/8/layout/radial2"/>
    <dgm:cxn modelId="{E6AB5522-59C8-4E51-B9DC-E92C8062F455}" srcId="{3EFF9891-108B-4CF9-BB77-7D08D426CC6A}" destId="{6CB5F545-54AC-465E-82A9-300B7B4E1428}" srcOrd="1" destOrd="0" parTransId="{E4C0473E-925B-4B36-80DE-0A65DEF6786A}" sibTransId="{E8B626BA-CA0D-4238-B7DE-70A93E65BE13}"/>
    <dgm:cxn modelId="{38378B3A-7819-4AE6-A0B5-9FA4C3A11587}" srcId="{A166E06B-5608-4EA6-8C16-C7BCEE1DDA46}" destId="{63E9D9AA-EB78-4291-A6A2-3DCEB8492946}" srcOrd="0" destOrd="0" parTransId="{BE88EA7D-1460-4199-A36F-556379A61F2B}" sibTransId="{4C506F8E-764A-481E-A402-74428E8A2EA6}"/>
    <dgm:cxn modelId="{B69EE443-8E5D-499F-89B3-16819828C873}" srcId="{6CB5F545-54AC-465E-82A9-300B7B4E1428}" destId="{13D331E9-4EFD-48B9-B122-448DA5C74785}" srcOrd="0" destOrd="0" parTransId="{95856259-AB86-471F-8F90-441C97D4341A}" sibTransId="{9C1780C0-6817-44F2-9DB4-128493FA31F6}"/>
    <dgm:cxn modelId="{AD291164-6641-4F85-BD3B-26DD3AFB04E6}" type="presOf" srcId="{A166E06B-5608-4EA6-8C16-C7BCEE1DDA46}" destId="{E320BEFB-AF12-4580-A555-A80FFAFE70E8}" srcOrd="0" destOrd="0" presId="urn:microsoft.com/office/officeart/2005/8/layout/radial2"/>
    <dgm:cxn modelId="{B170EA66-22F2-4C94-8C36-B4E5785B33C2}" type="presOf" srcId="{B3BB6BC1-DCD0-425F-8F6A-42C7C8C850A8}" destId="{F274BB0D-2102-4904-A9D0-A372BF6E0635}" srcOrd="0" destOrd="0" presId="urn:microsoft.com/office/officeart/2005/8/layout/radial2"/>
    <dgm:cxn modelId="{4D2C9448-1B81-44BD-A4A5-0012F7760279}" type="presOf" srcId="{E4C0473E-925B-4B36-80DE-0A65DEF6786A}" destId="{F27E3A60-58B1-4C89-8292-4399B5281260}" srcOrd="0" destOrd="0" presId="urn:microsoft.com/office/officeart/2005/8/layout/radial2"/>
    <dgm:cxn modelId="{48C4596B-42A7-481F-81EB-3C8ADCD2CEE3}" srcId="{6CB5F545-54AC-465E-82A9-300B7B4E1428}" destId="{48971660-B0A9-4A4B-A6DD-CCD53D5523F2}" srcOrd="1" destOrd="0" parTransId="{B4E3DD32-CD1E-4B41-8E91-683AC894B908}" sibTransId="{BE49C196-65FE-4513-89D6-80E5BA3602DA}"/>
    <dgm:cxn modelId="{76A50F4D-47D6-48DD-AAAB-BBFB86E4E932}" type="presOf" srcId="{27003F2E-D8BF-498B-81A0-4ABD080F8FE6}" destId="{549BCC29-962F-4E5F-80A8-FCC0C3742BEC}" srcOrd="0" destOrd="0" presId="urn:microsoft.com/office/officeart/2005/8/layout/radial2"/>
    <dgm:cxn modelId="{359E9080-1574-455E-AE34-9B9D8E9BBECB}" type="presOf" srcId="{3EFF9891-108B-4CF9-BB77-7D08D426CC6A}" destId="{C04EAD4B-DF81-4559-9AA9-46523014AE0D}" srcOrd="0" destOrd="0" presId="urn:microsoft.com/office/officeart/2005/8/layout/radial2"/>
    <dgm:cxn modelId="{6F652C82-2ABB-453E-BD1A-A523190973BE}" type="presOf" srcId="{6CB5F545-54AC-465E-82A9-300B7B4E1428}" destId="{6398F09E-94DC-46F5-BC68-DBF688F653AB}" srcOrd="0" destOrd="0" presId="urn:microsoft.com/office/officeart/2005/8/layout/radial2"/>
    <dgm:cxn modelId="{A279998A-AE00-4DCE-A442-3901C1332B48}" type="presOf" srcId="{F4FFBB4C-BECA-40CC-BFD6-F9D24A6E26B1}" destId="{2B6F2BA3-F18E-48DA-887E-2225F2CD682B}" srcOrd="0" destOrd="1" presId="urn:microsoft.com/office/officeart/2005/8/layout/radial2"/>
    <dgm:cxn modelId="{472FB890-221F-4F6A-8424-941FBD7E65BF}" type="presOf" srcId="{63E9D9AA-EB78-4291-A6A2-3DCEB8492946}" destId="{2B6F2BA3-F18E-48DA-887E-2225F2CD682B}" srcOrd="0" destOrd="0" presId="urn:microsoft.com/office/officeart/2005/8/layout/radial2"/>
    <dgm:cxn modelId="{65D0B497-706B-47E3-B15E-D44E3A14DBA9}" type="presOf" srcId="{8B84B96B-3F30-423F-A861-1211FA9BF8CA}" destId="{F274BB0D-2102-4904-A9D0-A372BF6E0635}" srcOrd="0" destOrd="1" presId="urn:microsoft.com/office/officeart/2005/8/layout/radial2"/>
    <dgm:cxn modelId="{86341C9F-9805-4F39-A04B-2CBCAFCD5A72}" type="presOf" srcId="{13D331E9-4EFD-48B9-B122-448DA5C74785}" destId="{8B771C8E-E641-4B56-AC05-B1C45AC86C3C}" srcOrd="0" destOrd="0" presId="urn:microsoft.com/office/officeart/2005/8/layout/radial2"/>
    <dgm:cxn modelId="{630D98AC-E013-4A99-81CE-D3D4E318D723}" srcId="{722FB911-6E73-48C9-8F94-4C8A1B5F1B12}" destId="{8B84B96B-3F30-423F-A861-1211FA9BF8CA}" srcOrd="1" destOrd="0" parTransId="{FB17AD29-B23A-4B58-A6C4-1B0910941E62}" sibTransId="{AA2614C5-4034-49A3-9ACD-54BAD61FE430}"/>
    <dgm:cxn modelId="{9FB64FB9-239D-4327-B15E-50863A74232F}" srcId="{3EFF9891-108B-4CF9-BB77-7D08D426CC6A}" destId="{A166E06B-5608-4EA6-8C16-C7BCEE1DDA46}" srcOrd="0" destOrd="0" parTransId="{CFA65043-444D-4CEB-AEC8-8E48E639CE8B}" sibTransId="{D97E80A0-994D-4366-9EE4-EF2C5156FFD5}"/>
    <dgm:cxn modelId="{06D92FBF-9BBD-4515-B85C-C7ED166A8433}" srcId="{A166E06B-5608-4EA6-8C16-C7BCEE1DDA46}" destId="{F4FFBB4C-BECA-40CC-BFD6-F9D24A6E26B1}" srcOrd="1" destOrd="0" parTransId="{74FBDE8F-77E9-42A8-9D02-FD17CC712CA0}" sibTransId="{BB499C7B-0F41-4EF5-BCBA-FC6434EA2AB4}"/>
    <dgm:cxn modelId="{902678C8-BD80-4013-9352-A77B86AE52D6}" srcId="{722FB911-6E73-48C9-8F94-4C8A1B5F1B12}" destId="{B3BB6BC1-DCD0-425F-8F6A-42C7C8C850A8}" srcOrd="0" destOrd="0" parTransId="{95584366-C1CA-408E-82B4-558B1CB538DE}" sibTransId="{2ADDD5CB-8706-405B-867B-DD5DC2F149B3}"/>
    <dgm:cxn modelId="{B74E28E9-8CCB-40C6-9A27-8B17182BB6BD}" type="presOf" srcId="{CFA65043-444D-4CEB-AEC8-8E48E639CE8B}" destId="{4CC5FFD9-1D4A-4926-81BE-C2CDFACFE933}" srcOrd="0" destOrd="0" presId="urn:microsoft.com/office/officeart/2005/8/layout/radial2"/>
    <dgm:cxn modelId="{0C875CEF-BD88-425B-A430-85980F43012C}" type="presOf" srcId="{48971660-B0A9-4A4B-A6DD-CCD53D5523F2}" destId="{8B771C8E-E641-4B56-AC05-B1C45AC86C3C}" srcOrd="0" destOrd="1" presId="urn:microsoft.com/office/officeart/2005/8/layout/radial2"/>
    <dgm:cxn modelId="{A8FEDBF3-1350-46AA-95F3-9E5643FF55A4}" srcId="{3EFF9891-108B-4CF9-BB77-7D08D426CC6A}" destId="{722FB911-6E73-48C9-8F94-4C8A1B5F1B12}" srcOrd="2" destOrd="0" parTransId="{27003F2E-D8BF-498B-81A0-4ABD080F8FE6}" sibTransId="{0028192E-190F-401A-8E50-984BA7C3A0BA}"/>
    <dgm:cxn modelId="{27E51319-FDE4-445F-B8B8-E799635D2345}" type="presParOf" srcId="{C04EAD4B-DF81-4559-9AA9-46523014AE0D}" destId="{F39C26EB-E30C-4507-9C95-FF15F9A42377}" srcOrd="0" destOrd="0" presId="urn:microsoft.com/office/officeart/2005/8/layout/radial2"/>
    <dgm:cxn modelId="{66E60A01-6244-4078-9EA1-930203EEB781}" type="presParOf" srcId="{F39C26EB-E30C-4507-9C95-FF15F9A42377}" destId="{1918B285-6D9A-471E-B27E-38726A8FE121}" srcOrd="0" destOrd="0" presId="urn:microsoft.com/office/officeart/2005/8/layout/radial2"/>
    <dgm:cxn modelId="{F53592FC-FEFA-41B2-9CF6-E6526934BDBA}" type="presParOf" srcId="{1918B285-6D9A-471E-B27E-38726A8FE121}" destId="{0F587C92-6A5F-4D81-BD72-BE5AD638A13F}" srcOrd="0" destOrd="0" presId="urn:microsoft.com/office/officeart/2005/8/layout/radial2"/>
    <dgm:cxn modelId="{F3A3F215-8C6E-4B62-8EE9-36CB734E6575}" type="presParOf" srcId="{1918B285-6D9A-471E-B27E-38726A8FE121}" destId="{8C6C902C-C36C-44C5-BFDB-A04F4EDB2464}" srcOrd="1" destOrd="0" presId="urn:microsoft.com/office/officeart/2005/8/layout/radial2"/>
    <dgm:cxn modelId="{CEB5F015-BEC9-47BF-9EC1-275B8842C8D8}" type="presParOf" srcId="{F39C26EB-E30C-4507-9C95-FF15F9A42377}" destId="{4CC5FFD9-1D4A-4926-81BE-C2CDFACFE933}" srcOrd="1" destOrd="0" presId="urn:microsoft.com/office/officeart/2005/8/layout/radial2"/>
    <dgm:cxn modelId="{468580B6-5850-461B-B0A9-E897E5F92DBB}" type="presParOf" srcId="{F39C26EB-E30C-4507-9C95-FF15F9A42377}" destId="{7CCA99FB-70A2-4C8B-979D-9E486C81A1BB}" srcOrd="2" destOrd="0" presId="urn:microsoft.com/office/officeart/2005/8/layout/radial2"/>
    <dgm:cxn modelId="{16DE2A1F-07E3-48D2-8CFB-06129EB7EEB2}" type="presParOf" srcId="{7CCA99FB-70A2-4C8B-979D-9E486C81A1BB}" destId="{E320BEFB-AF12-4580-A555-A80FFAFE70E8}" srcOrd="0" destOrd="0" presId="urn:microsoft.com/office/officeart/2005/8/layout/radial2"/>
    <dgm:cxn modelId="{7D295063-DAD6-4830-ADA4-F7CBA1BE9435}" type="presParOf" srcId="{7CCA99FB-70A2-4C8B-979D-9E486C81A1BB}" destId="{2B6F2BA3-F18E-48DA-887E-2225F2CD682B}" srcOrd="1" destOrd="0" presId="urn:microsoft.com/office/officeart/2005/8/layout/radial2"/>
    <dgm:cxn modelId="{81103D99-F997-4372-AA25-07732ACC03DE}" type="presParOf" srcId="{F39C26EB-E30C-4507-9C95-FF15F9A42377}" destId="{F27E3A60-58B1-4C89-8292-4399B5281260}" srcOrd="3" destOrd="0" presId="urn:microsoft.com/office/officeart/2005/8/layout/radial2"/>
    <dgm:cxn modelId="{A5B80E6A-5A93-45B1-984E-5C714E540052}" type="presParOf" srcId="{F39C26EB-E30C-4507-9C95-FF15F9A42377}" destId="{F27FD8E5-ED9A-4E6B-A506-0BC8EB134EAC}" srcOrd="4" destOrd="0" presId="urn:microsoft.com/office/officeart/2005/8/layout/radial2"/>
    <dgm:cxn modelId="{18C79CDB-4172-412B-8AD8-BE64CD7F7302}" type="presParOf" srcId="{F27FD8E5-ED9A-4E6B-A506-0BC8EB134EAC}" destId="{6398F09E-94DC-46F5-BC68-DBF688F653AB}" srcOrd="0" destOrd="0" presId="urn:microsoft.com/office/officeart/2005/8/layout/radial2"/>
    <dgm:cxn modelId="{27672818-D588-4412-8E7D-C9B6B37133AE}" type="presParOf" srcId="{F27FD8E5-ED9A-4E6B-A506-0BC8EB134EAC}" destId="{8B771C8E-E641-4B56-AC05-B1C45AC86C3C}" srcOrd="1" destOrd="0" presId="urn:microsoft.com/office/officeart/2005/8/layout/radial2"/>
    <dgm:cxn modelId="{7ED3244F-639C-4A13-AFEC-ABFA84015BA2}" type="presParOf" srcId="{F39C26EB-E30C-4507-9C95-FF15F9A42377}" destId="{549BCC29-962F-4E5F-80A8-FCC0C3742BEC}" srcOrd="5" destOrd="0" presId="urn:microsoft.com/office/officeart/2005/8/layout/radial2"/>
    <dgm:cxn modelId="{D678FC48-7027-4549-9179-65634A33EFC6}" type="presParOf" srcId="{F39C26EB-E30C-4507-9C95-FF15F9A42377}" destId="{A16013C6-8C55-400C-87BC-1B94142B748A}" srcOrd="6" destOrd="0" presId="urn:microsoft.com/office/officeart/2005/8/layout/radial2"/>
    <dgm:cxn modelId="{D22CBEE6-170C-4D18-812F-22C7B549D680}" type="presParOf" srcId="{A16013C6-8C55-400C-87BC-1B94142B748A}" destId="{75959D19-2918-4CC2-8D99-7BF67ADFF32B}" srcOrd="0" destOrd="0" presId="urn:microsoft.com/office/officeart/2005/8/layout/radial2"/>
    <dgm:cxn modelId="{7C65E339-9AC6-4CC3-A667-2221273998F7}" type="presParOf" srcId="{A16013C6-8C55-400C-87BC-1B94142B748A}" destId="{F274BB0D-2102-4904-A9D0-A372BF6E06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FF9891-108B-4CF9-BB77-7D08D426CC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66E06B-5608-4EA6-8C16-C7BCEE1DDA46}">
      <dgm:prSet phldrT="[文字]"/>
      <dgm:spPr/>
      <dgm:t>
        <a:bodyPr/>
        <a:lstStyle/>
        <a:p>
          <a:r>
            <a:rPr lang="zh-TW" altLang="en-US" dirty="0"/>
            <a:t>功能</a:t>
          </a:r>
        </a:p>
      </dgm:t>
    </dgm:pt>
    <dgm:pt modelId="{CFA65043-444D-4CEB-AEC8-8E48E639CE8B}" type="par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D97E80A0-994D-4366-9EE4-EF2C5156FFD5}" type="sib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63E9D9AA-EB78-4291-A6A2-3DCEB8492946}">
      <dgm:prSet phldrT="[文字]"/>
      <dgm:spPr/>
      <dgm:t>
        <a:bodyPr/>
        <a:lstStyle/>
        <a:p>
          <a:r>
            <a:rPr lang="en-US" altLang="zh-TW" dirty="0" err="1"/>
            <a:t>sffv</a:t>
          </a:r>
          <a:endParaRPr lang="zh-TW" altLang="en-US" dirty="0"/>
        </a:p>
      </dgm:t>
    </dgm:pt>
    <dgm:pt modelId="{BE88EA7D-1460-4199-A36F-556379A61F2B}" type="par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4C506F8E-764A-481E-A402-74428E8A2EA6}" type="sib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F4FFBB4C-BECA-40CC-BFD6-F9D24A6E26B1}">
      <dgm:prSet phldrT="[文字]"/>
      <dgm:spPr/>
      <dgm:t>
        <a:bodyPr/>
        <a:lstStyle/>
        <a:p>
          <a:r>
            <a:rPr lang="en-US" altLang="zh-TW" dirty="0" err="1"/>
            <a:t>vcbc</a:t>
          </a:r>
          <a:endParaRPr lang="zh-TW" altLang="en-US" dirty="0"/>
        </a:p>
      </dgm:t>
    </dgm:pt>
    <dgm:pt modelId="{74FBDE8F-77E9-42A8-9D02-FD17CC712CA0}" type="par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BB499C7B-0F41-4EF5-BCBA-FC6434EA2AB4}" type="sib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6CB5F545-54AC-465E-82A9-300B7B4E1428}">
      <dgm:prSet phldrT="[文字]"/>
      <dgm:spPr/>
      <dgm:t>
        <a:bodyPr/>
        <a:lstStyle/>
        <a:p>
          <a:r>
            <a:rPr lang="zh-TW" altLang="en-US" dirty="0"/>
            <a:t>效能</a:t>
          </a:r>
        </a:p>
      </dgm:t>
    </dgm:pt>
    <dgm:pt modelId="{E4C0473E-925B-4B36-80DE-0A65DEF6786A}" type="par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E8B626BA-CA0D-4238-B7DE-70A93E65BE13}" type="sib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13D331E9-4EFD-48B9-B122-448DA5C74785}">
      <dgm:prSet phldrT="[文字]"/>
      <dgm:spPr/>
      <dgm:t>
        <a:bodyPr/>
        <a:lstStyle/>
        <a:p>
          <a:r>
            <a:rPr lang="en-US" altLang="zh-TW" dirty="0" err="1"/>
            <a:t>bvcb</a:t>
          </a:r>
          <a:endParaRPr lang="zh-TW" altLang="en-US" dirty="0"/>
        </a:p>
      </dgm:t>
    </dgm:pt>
    <dgm:pt modelId="{95856259-AB86-471F-8F90-441C97D4341A}" type="par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9C1780C0-6817-44F2-9DB4-128493FA31F6}" type="sib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48971660-B0A9-4A4B-A6DD-CCD53D5523F2}">
      <dgm:prSet phldrT="[文字]"/>
      <dgm:spPr/>
      <dgm:t>
        <a:bodyPr/>
        <a:lstStyle/>
        <a:p>
          <a:r>
            <a:rPr lang="en-US" altLang="zh-TW" dirty="0" err="1"/>
            <a:t>cvbc</a:t>
          </a:r>
          <a:endParaRPr lang="zh-TW" altLang="en-US" dirty="0"/>
        </a:p>
      </dgm:t>
    </dgm:pt>
    <dgm:pt modelId="{B4E3DD32-CD1E-4B41-8E91-683AC894B908}" type="par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BE49C196-65FE-4513-89D6-80E5BA3602DA}" type="sib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722FB911-6E73-48C9-8F94-4C8A1B5F1B12}">
      <dgm:prSet phldrT="[文字]"/>
      <dgm:spPr/>
      <dgm:t>
        <a:bodyPr/>
        <a:lstStyle/>
        <a:p>
          <a:r>
            <a:rPr lang="zh-TW" altLang="en-US" dirty="0"/>
            <a:t>配備</a:t>
          </a:r>
        </a:p>
      </dgm:t>
    </dgm:pt>
    <dgm:pt modelId="{27003F2E-D8BF-498B-81A0-4ABD080F8FE6}" type="par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0028192E-190F-401A-8E50-984BA7C3A0BA}" type="sib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B3BB6BC1-DCD0-425F-8F6A-42C7C8C850A8}">
      <dgm:prSet phldrT="[文字]"/>
      <dgm:spPr/>
      <dgm:t>
        <a:bodyPr/>
        <a:lstStyle/>
        <a:p>
          <a:r>
            <a:rPr lang="en-US" altLang="zh-TW" dirty="0" err="1"/>
            <a:t>cbc</a:t>
          </a:r>
          <a:endParaRPr lang="zh-TW" altLang="en-US" dirty="0"/>
        </a:p>
      </dgm:t>
    </dgm:pt>
    <dgm:pt modelId="{95584366-C1CA-408E-82B4-558B1CB538DE}" type="par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2ADDD5CB-8706-405B-867B-DD5DC2F149B3}" type="sib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8B84B96B-3F30-423F-A861-1211FA9BF8CA}">
      <dgm:prSet phldrT="[文字]"/>
      <dgm:spPr/>
      <dgm:t>
        <a:bodyPr/>
        <a:lstStyle/>
        <a:p>
          <a:r>
            <a:rPr lang="en-US" altLang="zh-TW" dirty="0" err="1"/>
            <a:t>cbvc</a:t>
          </a:r>
          <a:endParaRPr lang="zh-TW" altLang="en-US" dirty="0"/>
        </a:p>
      </dgm:t>
    </dgm:pt>
    <dgm:pt modelId="{FB17AD29-B23A-4B58-A6C4-1B0910941E62}" type="par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AA2614C5-4034-49A3-9ACD-54BAD61FE430}" type="sib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C04EAD4B-DF81-4559-9AA9-46523014AE0D}" type="pres">
      <dgm:prSet presAssocID="{3EFF9891-108B-4CF9-BB77-7D08D426CC6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39C26EB-E30C-4507-9C95-FF15F9A42377}" type="pres">
      <dgm:prSet presAssocID="{3EFF9891-108B-4CF9-BB77-7D08D426CC6A}" presName="cycle" presStyleCnt="0"/>
      <dgm:spPr/>
    </dgm:pt>
    <dgm:pt modelId="{1918B285-6D9A-471E-B27E-38726A8FE121}" type="pres">
      <dgm:prSet presAssocID="{3EFF9891-108B-4CF9-BB77-7D08D426CC6A}" presName="centerShape" presStyleCnt="0"/>
      <dgm:spPr/>
    </dgm:pt>
    <dgm:pt modelId="{0F587C92-6A5F-4D81-BD72-BE5AD638A13F}" type="pres">
      <dgm:prSet presAssocID="{3EFF9891-108B-4CF9-BB77-7D08D426CC6A}" presName="connSite" presStyleLbl="node1" presStyleIdx="0" presStyleCnt="4"/>
      <dgm:spPr/>
    </dgm:pt>
    <dgm:pt modelId="{8C6C902C-C36C-44C5-BFDB-A04F4EDB2464}" type="pres">
      <dgm:prSet presAssocID="{3EFF9891-108B-4CF9-BB77-7D08D426CC6A}" presName="visible" presStyleLbl="node1" presStyleIdx="0" presStyleCnt="4"/>
      <dgm:spPr/>
    </dgm:pt>
    <dgm:pt modelId="{4CC5FFD9-1D4A-4926-81BE-C2CDFACFE933}" type="pres">
      <dgm:prSet presAssocID="{CFA65043-444D-4CEB-AEC8-8E48E639CE8B}" presName="Name25" presStyleLbl="parChTrans1D1" presStyleIdx="0" presStyleCnt="3"/>
      <dgm:spPr/>
    </dgm:pt>
    <dgm:pt modelId="{7CCA99FB-70A2-4C8B-979D-9E486C81A1BB}" type="pres">
      <dgm:prSet presAssocID="{A166E06B-5608-4EA6-8C16-C7BCEE1DDA46}" presName="node" presStyleCnt="0"/>
      <dgm:spPr/>
    </dgm:pt>
    <dgm:pt modelId="{E320BEFB-AF12-4580-A555-A80FFAFE70E8}" type="pres">
      <dgm:prSet presAssocID="{A166E06B-5608-4EA6-8C16-C7BCEE1DDA4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B6F2BA3-F18E-48DA-887E-2225F2CD682B}" type="pres">
      <dgm:prSet presAssocID="{A166E06B-5608-4EA6-8C16-C7BCEE1DDA46}" presName="childNode" presStyleLbl="revTx" presStyleIdx="0" presStyleCnt="3">
        <dgm:presLayoutVars>
          <dgm:bulletEnabled val="1"/>
        </dgm:presLayoutVars>
      </dgm:prSet>
      <dgm:spPr/>
    </dgm:pt>
    <dgm:pt modelId="{F27E3A60-58B1-4C89-8292-4399B5281260}" type="pres">
      <dgm:prSet presAssocID="{E4C0473E-925B-4B36-80DE-0A65DEF6786A}" presName="Name25" presStyleLbl="parChTrans1D1" presStyleIdx="1" presStyleCnt="3"/>
      <dgm:spPr/>
    </dgm:pt>
    <dgm:pt modelId="{F27FD8E5-ED9A-4E6B-A506-0BC8EB134EAC}" type="pres">
      <dgm:prSet presAssocID="{6CB5F545-54AC-465E-82A9-300B7B4E1428}" presName="node" presStyleCnt="0"/>
      <dgm:spPr/>
    </dgm:pt>
    <dgm:pt modelId="{6398F09E-94DC-46F5-BC68-DBF688F653AB}" type="pres">
      <dgm:prSet presAssocID="{6CB5F545-54AC-465E-82A9-300B7B4E142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B771C8E-E641-4B56-AC05-B1C45AC86C3C}" type="pres">
      <dgm:prSet presAssocID="{6CB5F545-54AC-465E-82A9-300B7B4E1428}" presName="childNode" presStyleLbl="revTx" presStyleIdx="1" presStyleCnt="3">
        <dgm:presLayoutVars>
          <dgm:bulletEnabled val="1"/>
        </dgm:presLayoutVars>
      </dgm:prSet>
      <dgm:spPr/>
    </dgm:pt>
    <dgm:pt modelId="{549BCC29-962F-4E5F-80A8-FCC0C3742BEC}" type="pres">
      <dgm:prSet presAssocID="{27003F2E-D8BF-498B-81A0-4ABD080F8FE6}" presName="Name25" presStyleLbl="parChTrans1D1" presStyleIdx="2" presStyleCnt="3"/>
      <dgm:spPr/>
    </dgm:pt>
    <dgm:pt modelId="{A16013C6-8C55-400C-87BC-1B94142B748A}" type="pres">
      <dgm:prSet presAssocID="{722FB911-6E73-48C9-8F94-4C8A1B5F1B12}" presName="node" presStyleCnt="0"/>
      <dgm:spPr/>
    </dgm:pt>
    <dgm:pt modelId="{75959D19-2918-4CC2-8D99-7BF67ADFF32B}" type="pres">
      <dgm:prSet presAssocID="{722FB911-6E73-48C9-8F94-4C8A1B5F1B12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274BB0D-2102-4904-A9D0-A372BF6E0635}" type="pres">
      <dgm:prSet presAssocID="{722FB911-6E73-48C9-8F94-4C8A1B5F1B12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FC95217-6042-4068-BE52-66CC4FB37F37}" type="presOf" srcId="{48971660-B0A9-4A4B-A6DD-CCD53D5523F2}" destId="{8B771C8E-E641-4B56-AC05-B1C45AC86C3C}" srcOrd="0" destOrd="1" presId="urn:microsoft.com/office/officeart/2005/8/layout/radial2"/>
    <dgm:cxn modelId="{F7929D1C-5E7F-4A08-958B-48C29919D367}" type="presOf" srcId="{6CB5F545-54AC-465E-82A9-300B7B4E1428}" destId="{6398F09E-94DC-46F5-BC68-DBF688F653AB}" srcOrd="0" destOrd="0" presId="urn:microsoft.com/office/officeart/2005/8/layout/radial2"/>
    <dgm:cxn modelId="{E6AB5522-59C8-4E51-B9DC-E92C8062F455}" srcId="{3EFF9891-108B-4CF9-BB77-7D08D426CC6A}" destId="{6CB5F545-54AC-465E-82A9-300B7B4E1428}" srcOrd="1" destOrd="0" parTransId="{E4C0473E-925B-4B36-80DE-0A65DEF6786A}" sibTransId="{E8B626BA-CA0D-4238-B7DE-70A93E65BE13}"/>
    <dgm:cxn modelId="{DA578C2F-6851-4EC2-8B04-73BC33C1CFED}" type="presOf" srcId="{3EFF9891-108B-4CF9-BB77-7D08D426CC6A}" destId="{C04EAD4B-DF81-4559-9AA9-46523014AE0D}" srcOrd="0" destOrd="0" presId="urn:microsoft.com/office/officeart/2005/8/layout/radial2"/>
    <dgm:cxn modelId="{F5142236-194A-497B-BD8B-37E8674F458E}" type="presOf" srcId="{13D331E9-4EFD-48B9-B122-448DA5C74785}" destId="{8B771C8E-E641-4B56-AC05-B1C45AC86C3C}" srcOrd="0" destOrd="0" presId="urn:microsoft.com/office/officeart/2005/8/layout/radial2"/>
    <dgm:cxn modelId="{38378B3A-7819-4AE6-A0B5-9FA4C3A11587}" srcId="{A166E06B-5608-4EA6-8C16-C7BCEE1DDA46}" destId="{63E9D9AA-EB78-4291-A6A2-3DCEB8492946}" srcOrd="0" destOrd="0" parTransId="{BE88EA7D-1460-4199-A36F-556379A61F2B}" sibTransId="{4C506F8E-764A-481E-A402-74428E8A2EA6}"/>
    <dgm:cxn modelId="{54ABAB3E-6D43-45A0-B03C-24884E534FD4}" type="presOf" srcId="{B3BB6BC1-DCD0-425F-8F6A-42C7C8C850A8}" destId="{F274BB0D-2102-4904-A9D0-A372BF6E0635}" srcOrd="0" destOrd="0" presId="urn:microsoft.com/office/officeart/2005/8/layout/radial2"/>
    <dgm:cxn modelId="{95B5905E-57AB-4613-848F-49C66CA79866}" type="presOf" srcId="{63E9D9AA-EB78-4291-A6A2-3DCEB8492946}" destId="{2B6F2BA3-F18E-48DA-887E-2225F2CD682B}" srcOrd="0" destOrd="0" presId="urn:microsoft.com/office/officeart/2005/8/layout/radial2"/>
    <dgm:cxn modelId="{B69EE443-8E5D-499F-89B3-16819828C873}" srcId="{6CB5F545-54AC-465E-82A9-300B7B4E1428}" destId="{13D331E9-4EFD-48B9-B122-448DA5C74785}" srcOrd="0" destOrd="0" parTransId="{95856259-AB86-471F-8F90-441C97D4341A}" sibTransId="{9C1780C0-6817-44F2-9DB4-128493FA31F6}"/>
    <dgm:cxn modelId="{48C4596B-42A7-481F-81EB-3C8ADCD2CEE3}" srcId="{6CB5F545-54AC-465E-82A9-300B7B4E1428}" destId="{48971660-B0A9-4A4B-A6DD-CCD53D5523F2}" srcOrd="1" destOrd="0" parTransId="{B4E3DD32-CD1E-4B41-8E91-683AC894B908}" sibTransId="{BE49C196-65FE-4513-89D6-80E5BA3602DA}"/>
    <dgm:cxn modelId="{7AEAF66B-A5DF-4B29-BF31-D427C6FE1D97}" type="presOf" srcId="{A166E06B-5608-4EA6-8C16-C7BCEE1DDA46}" destId="{E320BEFB-AF12-4580-A555-A80FFAFE70E8}" srcOrd="0" destOrd="0" presId="urn:microsoft.com/office/officeart/2005/8/layout/radial2"/>
    <dgm:cxn modelId="{BF0BC074-9F0A-4D49-9DA2-60E5F39AAFBA}" type="presOf" srcId="{E4C0473E-925B-4B36-80DE-0A65DEF6786A}" destId="{F27E3A60-58B1-4C89-8292-4399B5281260}" srcOrd="0" destOrd="0" presId="urn:microsoft.com/office/officeart/2005/8/layout/radial2"/>
    <dgm:cxn modelId="{DF544F9A-209B-4E8A-8A60-57B6C6076D37}" type="presOf" srcId="{722FB911-6E73-48C9-8F94-4C8A1B5F1B12}" destId="{75959D19-2918-4CC2-8D99-7BF67ADFF32B}" srcOrd="0" destOrd="0" presId="urn:microsoft.com/office/officeart/2005/8/layout/radial2"/>
    <dgm:cxn modelId="{6D45469E-79E5-44B5-8E85-2635BE157893}" type="presOf" srcId="{CFA65043-444D-4CEB-AEC8-8E48E639CE8B}" destId="{4CC5FFD9-1D4A-4926-81BE-C2CDFACFE933}" srcOrd="0" destOrd="0" presId="urn:microsoft.com/office/officeart/2005/8/layout/radial2"/>
    <dgm:cxn modelId="{248567AB-BE58-46B0-89B0-970CF21BB542}" type="presOf" srcId="{27003F2E-D8BF-498B-81A0-4ABD080F8FE6}" destId="{549BCC29-962F-4E5F-80A8-FCC0C3742BEC}" srcOrd="0" destOrd="0" presId="urn:microsoft.com/office/officeart/2005/8/layout/radial2"/>
    <dgm:cxn modelId="{630D98AC-E013-4A99-81CE-D3D4E318D723}" srcId="{722FB911-6E73-48C9-8F94-4C8A1B5F1B12}" destId="{8B84B96B-3F30-423F-A861-1211FA9BF8CA}" srcOrd="1" destOrd="0" parTransId="{FB17AD29-B23A-4B58-A6C4-1B0910941E62}" sibTransId="{AA2614C5-4034-49A3-9ACD-54BAD61FE430}"/>
    <dgm:cxn modelId="{9FB64FB9-239D-4327-B15E-50863A74232F}" srcId="{3EFF9891-108B-4CF9-BB77-7D08D426CC6A}" destId="{A166E06B-5608-4EA6-8C16-C7BCEE1DDA46}" srcOrd="0" destOrd="0" parTransId="{CFA65043-444D-4CEB-AEC8-8E48E639CE8B}" sibTransId="{D97E80A0-994D-4366-9EE4-EF2C5156FFD5}"/>
    <dgm:cxn modelId="{039D36BE-9E6B-43BE-9446-76129128CF0C}" type="presOf" srcId="{F4FFBB4C-BECA-40CC-BFD6-F9D24A6E26B1}" destId="{2B6F2BA3-F18E-48DA-887E-2225F2CD682B}" srcOrd="0" destOrd="1" presId="urn:microsoft.com/office/officeart/2005/8/layout/radial2"/>
    <dgm:cxn modelId="{06D92FBF-9BBD-4515-B85C-C7ED166A8433}" srcId="{A166E06B-5608-4EA6-8C16-C7BCEE1DDA46}" destId="{F4FFBB4C-BECA-40CC-BFD6-F9D24A6E26B1}" srcOrd="1" destOrd="0" parTransId="{74FBDE8F-77E9-42A8-9D02-FD17CC712CA0}" sibTransId="{BB499C7B-0F41-4EF5-BCBA-FC6434EA2AB4}"/>
    <dgm:cxn modelId="{902678C8-BD80-4013-9352-A77B86AE52D6}" srcId="{722FB911-6E73-48C9-8F94-4C8A1B5F1B12}" destId="{B3BB6BC1-DCD0-425F-8F6A-42C7C8C850A8}" srcOrd="0" destOrd="0" parTransId="{95584366-C1CA-408E-82B4-558B1CB538DE}" sibTransId="{2ADDD5CB-8706-405B-867B-DD5DC2F149B3}"/>
    <dgm:cxn modelId="{701F8CE9-DCBC-47F0-A60D-C43BFA9D34CB}" type="presOf" srcId="{8B84B96B-3F30-423F-A861-1211FA9BF8CA}" destId="{F274BB0D-2102-4904-A9D0-A372BF6E0635}" srcOrd="0" destOrd="1" presId="urn:microsoft.com/office/officeart/2005/8/layout/radial2"/>
    <dgm:cxn modelId="{A8FEDBF3-1350-46AA-95F3-9E5643FF55A4}" srcId="{3EFF9891-108B-4CF9-BB77-7D08D426CC6A}" destId="{722FB911-6E73-48C9-8F94-4C8A1B5F1B12}" srcOrd="2" destOrd="0" parTransId="{27003F2E-D8BF-498B-81A0-4ABD080F8FE6}" sibTransId="{0028192E-190F-401A-8E50-984BA7C3A0BA}"/>
    <dgm:cxn modelId="{8E33D60A-5057-4C6A-915B-5AB9DE35902E}" type="presParOf" srcId="{C04EAD4B-DF81-4559-9AA9-46523014AE0D}" destId="{F39C26EB-E30C-4507-9C95-FF15F9A42377}" srcOrd="0" destOrd="0" presId="urn:microsoft.com/office/officeart/2005/8/layout/radial2"/>
    <dgm:cxn modelId="{E8830EF1-8019-4D1F-85BF-E876F66D3D95}" type="presParOf" srcId="{F39C26EB-E30C-4507-9C95-FF15F9A42377}" destId="{1918B285-6D9A-471E-B27E-38726A8FE121}" srcOrd="0" destOrd="0" presId="urn:microsoft.com/office/officeart/2005/8/layout/radial2"/>
    <dgm:cxn modelId="{A2CE9BD0-9B89-494E-B576-FEF962BC0F46}" type="presParOf" srcId="{1918B285-6D9A-471E-B27E-38726A8FE121}" destId="{0F587C92-6A5F-4D81-BD72-BE5AD638A13F}" srcOrd="0" destOrd="0" presId="urn:microsoft.com/office/officeart/2005/8/layout/radial2"/>
    <dgm:cxn modelId="{AC7C1A79-55F0-481E-AAEB-5610E5DFE70A}" type="presParOf" srcId="{1918B285-6D9A-471E-B27E-38726A8FE121}" destId="{8C6C902C-C36C-44C5-BFDB-A04F4EDB2464}" srcOrd="1" destOrd="0" presId="urn:microsoft.com/office/officeart/2005/8/layout/radial2"/>
    <dgm:cxn modelId="{FB6CD078-214E-4E91-8021-3021DA446098}" type="presParOf" srcId="{F39C26EB-E30C-4507-9C95-FF15F9A42377}" destId="{4CC5FFD9-1D4A-4926-81BE-C2CDFACFE933}" srcOrd="1" destOrd="0" presId="urn:microsoft.com/office/officeart/2005/8/layout/radial2"/>
    <dgm:cxn modelId="{709C7686-A0B1-4DEB-BE26-D816BEC7BCE5}" type="presParOf" srcId="{F39C26EB-E30C-4507-9C95-FF15F9A42377}" destId="{7CCA99FB-70A2-4C8B-979D-9E486C81A1BB}" srcOrd="2" destOrd="0" presId="urn:microsoft.com/office/officeart/2005/8/layout/radial2"/>
    <dgm:cxn modelId="{DF9F1F4D-7BCF-4379-8DC8-E6B57F978CB3}" type="presParOf" srcId="{7CCA99FB-70A2-4C8B-979D-9E486C81A1BB}" destId="{E320BEFB-AF12-4580-A555-A80FFAFE70E8}" srcOrd="0" destOrd="0" presId="urn:microsoft.com/office/officeart/2005/8/layout/radial2"/>
    <dgm:cxn modelId="{33D8B289-0347-4B8B-8C44-F0470F6DC889}" type="presParOf" srcId="{7CCA99FB-70A2-4C8B-979D-9E486C81A1BB}" destId="{2B6F2BA3-F18E-48DA-887E-2225F2CD682B}" srcOrd="1" destOrd="0" presId="urn:microsoft.com/office/officeart/2005/8/layout/radial2"/>
    <dgm:cxn modelId="{FC1B6CA6-1C13-40B2-B1FF-00F790AE55DF}" type="presParOf" srcId="{F39C26EB-E30C-4507-9C95-FF15F9A42377}" destId="{F27E3A60-58B1-4C89-8292-4399B5281260}" srcOrd="3" destOrd="0" presId="urn:microsoft.com/office/officeart/2005/8/layout/radial2"/>
    <dgm:cxn modelId="{C9F59F22-AEB9-4693-B1A1-CD37ED2C64FA}" type="presParOf" srcId="{F39C26EB-E30C-4507-9C95-FF15F9A42377}" destId="{F27FD8E5-ED9A-4E6B-A506-0BC8EB134EAC}" srcOrd="4" destOrd="0" presId="urn:microsoft.com/office/officeart/2005/8/layout/radial2"/>
    <dgm:cxn modelId="{E3646A2A-674C-4B4E-BE25-A89804BDCB44}" type="presParOf" srcId="{F27FD8E5-ED9A-4E6B-A506-0BC8EB134EAC}" destId="{6398F09E-94DC-46F5-BC68-DBF688F653AB}" srcOrd="0" destOrd="0" presId="urn:microsoft.com/office/officeart/2005/8/layout/radial2"/>
    <dgm:cxn modelId="{5C795516-4551-4AF2-B904-A6BDA0CB1CFF}" type="presParOf" srcId="{F27FD8E5-ED9A-4E6B-A506-0BC8EB134EAC}" destId="{8B771C8E-E641-4B56-AC05-B1C45AC86C3C}" srcOrd="1" destOrd="0" presId="urn:microsoft.com/office/officeart/2005/8/layout/radial2"/>
    <dgm:cxn modelId="{FF1E936A-C902-44F7-AE84-5F27DF17C3B7}" type="presParOf" srcId="{F39C26EB-E30C-4507-9C95-FF15F9A42377}" destId="{549BCC29-962F-4E5F-80A8-FCC0C3742BEC}" srcOrd="5" destOrd="0" presId="urn:microsoft.com/office/officeart/2005/8/layout/radial2"/>
    <dgm:cxn modelId="{9876F5EC-AA85-4F48-A420-9C337D4E2D5F}" type="presParOf" srcId="{F39C26EB-E30C-4507-9C95-FF15F9A42377}" destId="{A16013C6-8C55-400C-87BC-1B94142B748A}" srcOrd="6" destOrd="0" presId="urn:microsoft.com/office/officeart/2005/8/layout/radial2"/>
    <dgm:cxn modelId="{A04A84C3-0B80-4744-892A-71EF18CD5A92}" type="presParOf" srcId="{A16013C6-8C55-400C-87BC-1B94142B748A}" destId="{75959D19-2918-4CC2-8D99-7BF67ADFF32B}" srcOrd="0" destOrd="0" presId="urn:microsoft.com/office/officeart/2005/8/layout/radial2"/>
    <dgm:cxn modelId="{AA4FE4C9-4F81-4127-9A98-BDF27406D79F}" type="presParOf" srcId="{A16013C6-8C55-400C-87BC-1B94142B748A}" destId="{F274BB0D-2102-4904-A9D0-A372BF6E06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EFF9891-108B-4CF9-BB77-7D08D426CC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66E06B-5608-4EA6-8C16-C7BCEE1DDA46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功能</a:t>
          </a:r>
        </a:p>
      </dgm:t>
    </dgm:pt>
    <dgm:pt modelId="{CFA65043-444D-4CEB-AEC8-8E48E639CE8B}" type="par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D97E80A0-994D-4366-9EE4-EF2C5156FFD5}" type="sibTrans" cxnId="{9FB64FB9-239D-4327-B15E-50863A74232F}">
      <dgm:prSet/>
      <dgm:spPr/>
      <dgm:t>
        <a:bodyPr/>
        <a:lstStyle/>
        <a:p>
          <a:endParaRPr lang="zh-TW" altLang="en-US"/>
        </a:p>
      </dgm:t>
    </dgm:pt>
    <dgm:pt modelId="{63E9D9AA-EB78-4291-A6A2-3DCEB8492946}">
      <dgm:prSet phldrT="[文字]"/>
      <dgm:spPr/>
      <dgm:t>
        <a:bodyPr/>
        <a:lstStyle/>
        <a:p>
          <a:r>
            <a:rPr lang="en-US" altLang="zh-TW" dirty="0" err="1"/>
            <a:t>sffv</a:t>
          </a:r>
          <a:endParaRPr lang="zh-TW" altLang="en-US" dirty="0"/>
        </a:p>
      </dgm:t>
    </dgm:pt>
    <dgm:pt modelId="{BE88EA7D-1460-4199-A36F-556379A61F2B}" type="par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4C506F8E-764A-481E-A402-74428E8A2EA6}" type="sibTrans" cxnId="{38378B3A-7819-4AE6-A0B5-9FA4C3A11587}">
      <dgm:prSet/>
      <dgm:spPr/>
      <dgm:t>
        <a:bodyPr/>
        <a:lstStyle/>
        <a:p>
          <a:endParaRPr lang="zh-TW" altLang="en-US"/>
        </a:p>
      </dgm:t>
    </dgm:pt>
    <dgm:pt modelId="{F4FFBB4C-BECA-40CC-BFD6-F9D24A6E26B1}">
      <dgm:prSet phldrT="[文字]"/>
      <dgm:spPr/>
      <dgm:t>
        <a:bodyPr/>
        <a:lstStyle/>
        <a:p>
          <a:r>
            <a:rPr lang="en-US" altLang="zh-TW" dirty="0" err="1"/>
            <a:t>vcbc</a:t>
          </a:r>
          <a:endParaRPr lang="zh-TW" altLang="en-US" dirty="0"/>
        </a:p>
      </dgm:t>
    </dgm:pt>
    <dgm:pt modelId="{74FBDE8F-77E9-42A8-9D02-FD17CC712CA0}" type="par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BB499C7B-0F41-4EF5-BCBA-FC6434EA2AB4}" type="sibTrans" cxnId="{06D92FBF-9BBD-4515-B85C-C7ED166A8433}">
      <dgm:prSet/>
      <dgm:spPr/>
      <dgm:t>
        <a:bodyPr/>
        <a:lstStyle/>
        <a:p>
          <a:endParaRPr lang="zh-TW" altLang="en-US"/>
        </a:p>
      </dgm:t>
    </dgm:pt>
    <dgm:pt modelId="{6CB5F545-54AC-465E-82A9-300B7B4E1428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效能</a:t>
          </a:r>
        </a:p>
      </dgm:t>
    </dgm:pt>
    <dgm:pt modelId="{E4C0473E-925B-4B36-80DE-0A65DEF6786A}" type="par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E8B626BA-CA0D-4238-B7DE-70A93E65BE13}" type="sibTrans" cxnId="{E6AB5522-59C8-4E51-B9DC-E92C8062F455}">
      <dgm:prSet/>
      <dgm:spPr/>
      <dgm:t>
        <a:bodyPr/>
        <a:lstStyle/>
        <a:p>
          <a:endParaRPr lang="zh-TW" altLang="en-US"/>
        </a:p>
      </dgm:t>
    </dgm:pt>
    <dgm:pt modelId="{13D331E9-4EFD-48B9-B122-448DA5C74785}">
      <dgm:prSet phldrT="[文字]"/>
      <dgm:spPr/>
      <dgm:t>
        <a:bodyPr/>
        <a:lstStyle/>
        <a:p>
          <a:r>
            <a:rPr lang="en-US" altLang="zh-TW" dirty="0" err="1"/>
            <a:t>bvcb</a:t>
          </a:r>
          <a:endParaRPr lang="zh-TW" altLang="en-US" dirty="0"/>
        </a:p>
      </dgm:t>
    </dgm:pt>
    <dgm:pt modelId="{95856259-AB86-471F-8F90-441C97D4341A}" type="par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9C1780C0-6817-44F2-9DB4-128493FA31F6}" type="sibTrans" cxnId="{B69EE443-8E5D-499F-89B3-16819828C873}">
      <dgm:prSet/>
      <dgm:spPr/>
      <dgm:t>
        <a:bodyPr/>
        <a:lstStyle/>
        <a:p>
          <a:endParaRPr lang="zh-TW" altLang="en-US"/>
        </a:p>
      </dgm:t>
    </dgm:pt>
    <dgm:pt modelId="{48971660-B0A9-4A4B-A6DD-CCD53D5523F2}">
      <dgm:prSet phldrT="[文字]"/>
      <dgm:spPr/>
      <dgm:t>
        <a:bodyPr/>
        <a:lstStyle/>
        <a:p>
          <a:r>
            <a:rPr lang="en-US" altLang="zh-TW" dirty="0" err="1"/>
            <a:t>cvbc</a:t>
          </a:r>
          <a:endParaRPr lang="zh-TW" altLang="en-US" dirty="0"/>
        </a:p>
      </dgm:t>
    </dgm:pt>
    <dgm:pt modelId="{B4E3DD32-CD1E-4B41-8E91-683AC894B908}" type="par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BE49C196-65FE-4513-89D6-80E5BA3602DA}" type="sibTrans" cxnId="{48C4596B-42A7-481F-81EB-3C8ADCD2CEE3}">
      <dgm:prSet/>
      <dgm:spPr/>
      <dgm:t>
        <a:bodyPr/>
        <a:lstStyle/>
        <a:p>
          <a:endParaRPr lang="zh-TW" altLang="en-US"/>
        </a:p>
      </dgm:t>
    </dgm:pt>
    <dgm:pt modelId="{722FB911-6E73-48C9-8F94-4C8A1B5F1B12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配備</a:t>
          </a:r>
        </a:p>
      </dgm:t>
    </dgm:pt>
    <dgm:pt modelId="{27003F2E-D8BF-498B-81A0-4ABD080F8FE6}" type="par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0028192E-190F-401A-8E50-984BA7C3A0BA}" type="sibTrans" cxnId="{A8FEDBF3-1350-46AA-95F3-9E5643FF55A4}">
      <dgm:prSet/>
      <dgm:spPr/>
      <dgm:t>
        <a:bodyPr/>
        <a:lstStyle/>
        <a:p>
          <a:endParaRPr lang="zh-TW" altLang="en-US"/>
        </a:p>
      </dgm:t>
    </dgm:pt>
    <dgm:pt modelId="{B3BB6BC1-DCD0-425F-8F6A-42C7C8C850A8}">
      <dgm:prSet phldrT="[文字]"/>
      <dgm:spPr/>
      <dgm:t>
        <a:bodyPr/>
        <a:lstStyle/>
        <a:p>
          <a:r>
            <a:rPr lang="en-US" altLang="zh-TW" dirty="0" err="1"/>
            <a:t>cbc</a:t>
          </a:r>
          <a:endParaRPr lang="zh-TW" altLang="en-US" dirty="0"/>
        </a:p>
      </dgm:t>
    </dgm:pt>
    <dgm:pt modelId="{95584366-C1CA-408E-82B4-558B1CB538DE}" type="par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2ADDD5CB-8706-405B-867B-DD5DC2F149B3}" type="sibTrans" cxnId="{902678C8-BD80-4013-9352-A77B86AE52D6}">
      <dgm:prSet/>
      <dgm:spPr/>
      <dgm:t>
        <a:bodyPr/>
        <a:lstStyle/>
        <a:p>
          <a:endParaRPr lang="zh-TW" altLang="en-US"/>
        </a:p>
      </dgm:t>
    </dgm:pt>
    <dgm:pt modelId="{8B84B96B-3F30-423F-A861-1211FA9BF8CA}">
      <dgm:prSet phldrT="[文字]"/>
      <dgm:spPr/>
      <dgm:t>
        <a:bodyPr/>
        <a:lstStyle/>
        <a:p>
          <a:r>
            <a:rPr lang="en-US" altLang="zh-TW" dirty="0" err="1"/>
            <a:t>cbvc</a:t>
          </a:r>
          <a:endParaRPr lang="zh-TW" altLang="en-US" dirty="0"/>
        </a:p>
      </dgm:t>
    </dgm:pt>
    <dgm:pt modelId="{FB17AD29-B23A-4B58-A6C4-1B0910941E62}" type="par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AA2614C5-4034-49A3-9ACD-54BAD61FE430}" type="sibTrans" cxnId="{630D98AC-E013-4A99-81CE-D3D4E318D723}">
      <dgm:prSet/>
      <dgm:spPr/>
      <dgm:t>
        <a:bodyPr/>
        <a:lstStyle/>
        <a:p>
          <a:endParaRPr lang="zh-TW" altLang="en-US"/>
        </a:p>
      </dgm:t>
    </dgm:pt>
    <dgm:pt modelId="{C04EAD4B-DF81-4559-9AA9-46523014AE0D}" type="pres">
      <dgm:prSet presAssocID="{3EFF9891-108B-4CF9-BB77-7D08D426CC6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39C26EB-E30C-4507-9C95-FF15F9A42377}" type="pres">
      <dgm:prSet presAssocID="{3EFF9891-108B-4CF9-BB77-7D08D426CC6A}" presName="cycle" presStyleCnt="0"/>
      <dgm:spPr/>
    </dgm:pt>
    <dgm:pt modelId="{1918B285-6D9A-471E-B27E-38726A8FE121}" type="pres">
      <dgm:prSet presAssocID="{3EFF9891-108B-4CF9-BB77-7D08D426CC6A}" presName="centerShape" presStyleCnt="0"/>
      <dgm:spPr/>
    </dgm:pt>
    <dgm:pt modelId="{0F587C92-6A5F-4D81-BD72-BE5AD638A13F}" type="pres">
      <dgm:prSet presAssocID="{3EFF9891-108B-4CF9-BB77-7D08D426CC6A}" presName="connSite" presStyleLbl="node1" presStyleIdx="0" presStyleCnt="4"/>
      <dgm:spPr/>
    </dgm:pt>
    <dgm:pt modelId="{8C6C902C-C36C-44C5-BFDB-A04F4EDB2464}" type="pres">
      <dgm:prSet presAssocID="{3EFF9891-108B-4CF9-BB77-7D08D426CC6A}" presName="visible" presStyleLbl="node1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4CC5FFD9-1D4A-4926-81BE-C2CDFACFE933}" type="pres">
      <dgm:prSet presAssocID="{CFA65043-444D-4CEB-AEC8-8E48E639CE8B}" presName="Name25" presStyleLbl="parChTrans1D1" presStyleIdx="0" presStyleCnt="3"/>
      <dgm:spPr/>
    </dgm:pt>
    <dgm:pt modelId="{7CCA99FB-70A2-4C8B-979D-9E486C81A1BB}" type="pres">
      <dgm:prSet presAssocID="{A166E06B-5608-4EA6-8C16-C7BCEE1DDA46}" presName="node" presStyleCnt="0"/>
      <dgm:spPr/>
    </dgm:pt>
    <dgm:pt modelId="{E320BEFB-AF12-4580-A555-A80FFAFE70E8}" type="pres">
      <dgm:prSet presAssocID="{A166E06B-5608-4EA6-8C16-C7BCEE1DDA4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2B6F2BA3-F18E-48DA-887E-2225F2CD682B}" type="pres">
      <dgm:prSet presAssocID="{A166E06B-5608-4EA6-8C16-C7BCEE1DDA46}" presName="childNode" presStyleLbl="revTx" presStyleIdx="0" presStyleCnt="3">
        <dgm:presLayoutVars>
          <dgm:bulletEnabled val="1"/>
        </dgm:presLayoutVars>
      </dgm:prSet>
      <dgm:spPr/>
    </dgm:pt>
    <dgm:pt modelId="{F27E3A60-58B1-4C89-8292-4399B5281260}" type="pres">
      <dgm:prSet presAssocID="{E4C0473E-925B-4B36-80DE-0A65DEF6786A}" presName="Name25" presStyleLbl="parChTrans1D1" presStyleIdx="1" presStyleCnt="3"/>
      <dgm:spPr/>
    </dgm:pt>
    <dgm:pt modelId="{F27FD8E5-ED9A-4E6B-A506-0BC8EB134EAC}" type="pres">
      <dgm:prSet presAssocID="{6CB5F545-54AC-465E-82A9-300B7B4E1428}" presName="node" presStyleCnt="0"/>
      <dgm:spPr/>
    </dgm:pt>
    <dgm:pt modelId="{6398F09E-94DC-46F5-BC68-DBF688F653AB}" type="pres">
      <dgm:prSet presAssocID="{6CB5F545-54AC-465E-82A9-300B7B4E142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B771C8E-E641-4B56-AC05-B1C45AC86C3C}" type="pres">
      <dgm:prSet presAssocID="{6CB5F545-54AC-465E-82A9-300B7B4E1428}" presName="childNode" presStyleLbl="revTx" presStyleIdx="1" presStyleCnt="3">
        <dgm:presLayoutVars>
          <dgm:bulletEnabled val="1"/>
        </dgm:presLayoutVars>
      </dgm:prSet>
      <dgm:spPr/>
    </dgm:pt>
    <dgm:pt modelId="{549BCC29-962F-4E5F-80A8-FCC0C3742BEC}" type="pres">
      <dgm:prSet presAssocID="{27003F2E-D8BF-498B-81A0-4ABD080F8FE6}" presName="Name25" presStyleLbl="parChTrans1D1" presStyleIdx="2" presStyleCnt="3"/>
      <dgm:spPr/>
    </dgm:pt>
    <dgm:pt modelId="{A16013C6-8C55-400C-87BC-1B94142B748A}" type="pres">
      <dgm:prSet presAssocID="{722FB911-6E73-48C9-8F94-4C8A1B5F1B12}" presName="node" presStyleCnt="0"/>
      <dgm:spPr/>
    </dgm:pt>
    <dgm:pt modelId="{75959D19-2918-4CC2-8D99-7BF67ADFF32B}" type="pres">
      <dgm:prSet presAssocID="{722FB911-6E73-48C9-8F94-4C8A1B5F1B12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274BB0D-2102-4904-A9D0-A372BF6E0635}" type="pres">
      <dgm:prSet presAssocID="{722FB911-6E73-48C9-8F94-4C8A1B5F1B12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19EB80F-1D23-48FD-A2E9-43B116A09BC5}" type="presOf" srcId="{A166E06B-5608-4EA6-8C16-C7BCEE1DDA46}" destId="{E320BEFB-AF12-4580-A555-A80FFAFE70E8}" srcOrd="0" destOrd="0" presId="urn:microsoft.com/office/officeart/2005/8/layout/radial2"/>
    <dgm:cxn modelId="{23C53F1D-A48F-4F90-9317-9A899A37F296}" type="presOf" srcId="{CFA65043-444D-4CEB-AEC8-8E48E639CE8B}" destId="{4CC5FFD9-1D4A-4926-81BE-C2CDFACFE933}" srcOrd="0" destOrd="0" presId="urn:microsoft.com/office/officeart/2005/8/layout/radial2"/>
    <dgm:cxn modelId="{E6AB5522-59C8-4E51-B9DC-E92C8062F455}" srcId="{3EFF9891-108B-4CF9-BB77-7D08D426CC6A}" destId="{6CB5F545-54AC-465E-82A9-300B7B4E1428}" srcOrd="1" destOrd="0" parTransId="{E4C0473E-925B-4B36-80DE-0A65DEF6786A}" sibTransId="{E8B626BA-CA0D-4238-B7DE-70A93E65BE13}"/>
    <dgm:cxn modelId="{B63A8333-B7CE-4ED1-BFF4-175A24DF0297}" type="presOf" srcId="{48971660-B0A9-4A4B-A6DD-CCD53D5523F2}" destId="{8B771C8E-E641-4B56-AC05-B1C45AC86C3C}" srcOrd="0" destOrd="1" presId="urn:microsoft.com/office/officeart/2005/8/layout/radial2"/>
    <dgm:cxn modelId="{38378B3A-7819-4AE6-A0B5-9FA4C3A11587}" srcId="{A166E06B-5608-4EA6-8C16-C7BCEE1DDA46}" destId="{63E9D9AA-EB78-4291-A6A2-3DCEB8492946}" srcOrd="0" destOrd="0" parTransId="{BE88EA7D-1460-4199-A36F-556379A61F2B}" sibTransId="{4C506F8E-764A-481E-A402-74428E8A2EA6}"/>
    <dgm:cxn modelId="{B69EE443-8E5D-499F-89B3-16819828C873}" srcId="{6CB5F545-54AC-465E-82A9-300B7B4E1428}" destId="{13D331E9-4EFD-48B9-B122-448DA5C74785}" srcOrd="0" destOrd="0" parTransId="{95856259-AB86-471F-8F90-441C97D4341A}" sibTransId="{9C1780C0-6817-44F2-9DB4-128493FA31F6}"/>
    <dgm:cxn modelId="{B79CFB63-C011-4CEF-B577-EB84EF19598C}" type="presOf" srcId="{8B84B96B-3F30-423F-A861-1211FA9BF8CA}" destId="{F274BB0D-2102-4904-A9D0-A372BF6E0635}" srcOrd="0" destOrd="1" presId="urn:microsoft.com/office/officeart/2005/8/layout/radial2"/>
    <dgm:cxn modelId="{C735A646-0C3A-4B68-980A-14AA4450875A}" type="presOf" srcId="{13D331E9-4EFD-48B9-B122-448DA5C74785}" destId="{8B771C8E-E641-4B56-AC05-B1C45AC86C3C}" srcOrd="0" destOrd="0" presId="urn:microsoft.com/office/officeart/2005/8/layout/radial2"/>
    <dgm:cxn modelId="{48C4596B-42A7-481F-81EB-3C8ADCD2CEE3}" srcId="{6CB5F545-54AC-465E-82A9-300B7B4E1428}" destId="{48971660-B0A9-4A4B-A6DD-CCD53D5523F2}" srcOrd="1" destOrd="0" parTransId="{B4E3DD32-CD1E-4B41-8E91-683AC894B908}" sibTransId="{BE49C196-65FE-4513-89D6-80E5BA3602DA}"/>
    <dgm:cxn modelId="{6E953A88-6EE5-4A34-884E-2C95F1B7C4C7}" type="presOf" srcId="{F4FFBB4C-BECA-40CC-BFD6-F9D24A6E26B1}" destId="{2B6F2BA3-F18E-48DA-887E-2225F2CD682B}" srcOrd="0" destOrd="1" presId="urn:microsoft.com/office/officeart/2005/8/layout/radial2"/>
    <dgm:cxn modelId="{8ADEFE8F-9FD5-4B7A-A98D-3C5B9DEB4995}" type="presOf" srcId="{27003F2E-D8BF-498B-81A0-4ABD080F8FE6}" destId="{549BCC29-962F-4E5F-80A8-FCC0C3742BEC}" srcOrd="0" destOrd="0" presId="urn:microsoft.com/office/officeart/2005/8/layout/radial2"/>
    <dgm:cxn modelId="{3E539896-418F-470C-A01B-87D00D25A8DF}" type="presOf" srcId="{722FB911-6E73-48C9-8F94-4C8A1B5F1B12}" destId="{75959D19-2918-4CC2-8D99-7BF67ADFF32B}" srcOrd="0" destOrd="0" presId="urn:microsoft.com/office/officeart/2005/8/layout/radial2"/>
    <dgm:cxn modelId="{630D98AC-E013-4A99-81CE-D3D4E318D723}" srcId="{722FB911-6E73-48C9-8F94-4C8A1B5F1B12}" destId="{8B84B96B-3F30-423F-A861-1211FA9BF8CA}" srcOrd="1" destOrd="0" parTransId="{FB17AD29-B23A-4B58-A6C4-1B0910941E62}" sibTransId="{AA2614C5-4034-49A3-9ACD-54BAD61FE430}"/>
    <dgm:cxn modelId="{9FB64FB9-239D-4327-B15E-50863A74232F}" srcId="{3EFF9891-108B-4CF9-BB77-7D08D426CC6A}" destId="{A166E06B-5608-4EA6-8C16-C7BCEE1DDA46}" srcOrd="0" destOrd="0" parTransId="{CFA65043-444D-4CEB-AEC8-8E48E639CE8B}" sibTransId="{D97E80A0-994D-4366-9EE4-EF2C5156FFD5}"/>
    <dgm:cxn modelId="{06D92FBF-9BBD-4515-B85C-C7ED166A8433}" srcId="{A166E06B-5608-4EA6-8C16-C7BCEE1DDA46}" destId="{F4FFBB4C-BECA-40CC-BFD6-F9D24A6E26B1}" srcOrd="1" destOrd="0" parTransId="{74FBDE8F-77E9-42A8-9D02-FD17CC712CA0}" sibTransId="{BB499C7B-0F41-4EF5-BCBA-FC6434EA2AB4}"/>
    <dgm:cxn modelId="{67B492C2-2D38-4171-BB3D-89A330D9197E}" type="presOf" srcId="{E4C0473E-925B-4B36-80DE-0A65DEF6786A}" destId="{F27E3A60-58B1-4C89-8292-4399B5281260}" srcOrd="0" destOrd="0" presId="urn:microsoft.com/office/officeart/2005/8/layout/radial2"/>
    <dgm:cxn modelId="{788001C8-592A-4FCD-A023-E787C3820F3D}" type="presOf" srcId="{B3BB6BC1-DCD0-425F-8F6A-42C7C8C850A8}" destId="{F274BB0D-2102-4904-A9D0-A372BF6E0635}" srcOrd="0" destOrd="0" presId="urn:microsoft.com/office/officeart/2005/8/layout/radial2"/>
    <dgm:cxn modelId="{902678C8-BD80-4013-9352-A77B86AE52D6}" srcId="{722FB911-6E73-48C9-8F94-4C8A1B5F1B12}" destId="{B3BB6BC1-DCD0-425F-8F6A-42C7C8C850A8}" srcOrd="0" destOrd="0" parTransId="{95584366-C1CA-408E-82B4-558B1CB538DE}" sibTransId="{2ADDD5CB-8706-405B-867B-DD5DC2F149B3}"/>
    <dgm:cxn modelId="{6AC3EEDA-4276-4522-800D-77AB6CAFE60D}" type="presOf" srcId="{6CB5F545-54AC-465E-82A9-300B7B4E1428}" destId="{6398F09E-94DC-46F5-BC68-DBF688F653AB}" srcOrd="0" destOrd="0" presId="urn:microsoft.com/office/officeart/2005/8/layout/radial2"/>
    <dgm:cxn modelId="{1B0F78E1-D381-429E-AB32-97B3A275C0A6}" type="presOf" srcId="{3EFF9891-108B-4CF9-BB77-7D08D426CC6A}" destId="{C04EAD4B-DF81-4559-9AA9-46523014AE0D}" srcOrd="0" destOrd="0" presId="urn:microsoft.com/office/officeart/2005/8/layout/radial2"/>
    <dgm:cxn modelId="{D29AC5E5-E270-4980-B773-AACA10778738}" type="presOf" srcId="{63E9D9AA-EB78-4291-A6A2-3DCEB8492946}" destId="{2B6F2BA3-F18E-48DA-887E-2225F2CD682B}" srcOrd="0" destOrd="0" presId="urn:microsoft.com/office/officeart/2005/8/layout/radial2"/>
    <dgm:cxn modelId="{A8FEDBF3-1350-46AA-95F3-9E5643FF55A4}" srcId="{3EFF9891-108B-4CF9-BB77-7D08D426CC6A}" destId="{722FB911-6E73-48C9-8F94-4C8A1B5F1B12}" srcOrd="2" destOrd="0" parTransId="{27003F2E-D8BF-498B-81A0-4ABD080F8FE6}" sibTransId="{0028192E-190F-401A-8E50-984BA7C3A0BA}"/>
    <dgm:cxn modelId="{DCFECA00-B781-4F70-A306-378235CA2008}" type="presParOf" srcId="{C04EAD4B-DF81-4559-9AA9-46523014AE0D}" destId="{F39C26EB-E30C-4507-9C95-FF15F9A42377}" srcOrd="0" destOrd="0" presId="urn:microsoft.com/office/officeart/2005/8/layout/radial2"/>
    <dgm:cxn modelId="{5DBAFAC9-2389-4047-8804-4E35E41E8412}" type="presParOf" srcId="{F39C26EB-E30C-4507-9C95-FF15F9A42377}" destId="{1918B285-6D9A-471E-B27E-38726A8FE121}" srcOrd="0" destOrd="0" presId="urn:microsoft.com/office/officeart/2005/8/layout/radial2"/>
    <dgm:cxn modelId="{238DE87F-7D97-4F1A-901E-4FAD6E960C4C}" type="presParOf" srcId="{1918B285-6D9A-471E-B27E-38726A8FE121}" destId="{0F587C92-6A5F-4D81-BD72-BE5AD638A13F}" srcOrd="0" destOrd="0" presId="urn:microsoft.com/office/officeart/2005/8/layout/radial2"/>
    <dgm:cxn modelId="{EF6F1DA1-3EC4-4A3A-A387-0BBAEA70CCFB}" type="presParOf" srcId="{1918B285-6D9A-471E-B27E-38726A8FE121}" destId="{8C6C902C-C36C-44C5-BFDB-A04F4EDB2464}" srcOrd="1" destOrd="0" presId="urn:microsoft.com/office/officeart/2005/8/layout/radial2"/>
    <dgm:cxn modelId="{CA81569E-EDC5-46B2-9DA1-7A3A42D8478D}" type="presParOf" srcId="{F39C26EB-E30C-4507-9C95-FF15F9A42377}" destId="{4CC5FFD9-1D4A-4926-81BE-C2CDFACFE933}" srcOrd="1" destOrd="0" presId="urn:microsoft.com/office/officeart/2005/8/layout/radial2"/>
    <dgm:cxn modelId="{22103A13-CEB7-4A45-974D-E5026C5CEA69}" type="presParOf" srcId="{F39C26EB-E30C-4507-9C95-FF15F9A42377}" destId="{7CCA99FB-70A2-4C8B-979D-9E486C81A1BB}" srcOrd="2" destOrd="0" presId="urn:microsoft.com/office/officeart/2005/8/layout/radial2"/>
    <dgm:cxn modelId="{C4D2F2BE-1BE4-4A64-A796-47D1EB66255E}" type="presParOf" srcId="{7CCA99FB-70A2-4C8B-979D-9E486C81A1BB}" destId="{E320BEFB-AF12-4580-A555-A80FFAFE70E8}" srcOrd="0" destOrd="0" presId="urn:microsoft.com/office/officeart/2005/8/layout/radial2"/>
    <dgm:cxn modelId="{C308D84B-1543-4F9C-9043-658D7451D82F}" type="presParOf" srcId="{7CCA99FB-70A2-4C8B-979D-9E486C81A1BB}" destId="{2B6F2BA3-F18E-48DA-887E-2225F2CD682B}" srcOrd="1" destOrd="0" presId="urn:microsoft.com/office/officeart/2005/8/layout/radial2"/>
    <dgm:cxn modelId="{B4FF10E9-E6D0-4A68-BA2D-F9B3D6C707BB}" type="presParOf" srcId="{F39C26EB-E30C-4507-9C95-FF15F9A42377}" destId="{F27E3A60-58B1-4C89-8292-4399B5281260}" srcOrd="3" destOrd="0" presId="urn:microsoft.com/office/officeart/2005/8/layout/radial2"/>
    <dgm:cxn modelId="{A5B3E281-671F-417F-BE9B-839F08EF5099}" type="presParOf" srcId="{F39C26EB-E30C-4507-9C95-FF15F9A42377}" destId="{F27FD8E5-ED9A-4E6B-A506-0BC8EB134EAC}" srcOrd="4" destOrd="0" presId="urn:microsoft.com/office/officeart/2005/8/layout/radial2"/>
    <dgm:cxn modelId="{F29C5BC1-AF33-41C8-8A20-20BE95E31AF6}" type="presParOf" srcId="{F27FD8E5-ED9A-4E6B-A506-0BC8EB134EAC}" destId="{6398F09E-94DC-46F5-BC68-DBF688F653AB}" srcOrd="0" destOrd="0" presId="urn:microsoft.com/office/officeart/2005/8/layout/radial2"/>
    <dgm:cxn modelId="{07EADC05-6B13-4A8B-A693-898ABC9649A1}" type="presParOf" srcId="{F27FD8E5-ED9A-4E6B-A506-0BC8EB134EAC}" destId="{8B771C8E-E641-4B56-AC05-B1C45AC86C3C}" srcOrd="1" destOrd="0" presId="urn:microsoft.com/office/officeart/2005/8/layout/radial2"/>
    <dgm:cxn modelId="{885A28C0-A710-42FC-B151-3DCA4A53E8AC}" type="presParOf" srcId="{F39C26EB-E30C-4507-9C95-FF15F9A42377}" destId="{549BCC29-962F-4E5F-80A8-FCC0C3742BEC}" srcOrd="5" destOrd="0" presId="urn:microsoft.com/office/officeart/2005/8/layout/radial2"/>
    <dgm:cxn modelId="{81BB37F7-7124-4273-8FF3-3A496A943A9B}" type="presParOf" srcId="{F39C26EB-E30C-4507-9C95-FF15F9A42377}" destId="{A16013C6-8C55-400C-87BC-1B94142B748A}" srcOrd="6" destOrd="0" presId="urn:microsoft.com/office/officeart/2005/8/layout/radial2"/>
    <dgm:cxn modelId="{61B7333B-4C3D-4793-80B9-8555CE10CBAF}" type="presParOf" srcId="{A16013C6-8C55-400C-87BC-1B94142B748A}" destId="{75959D19-2918-4CC2-8D99-7BF67ADFF32B}" srcOrd="0" destOrd="0" presId="urn:microsoft.com/office/officeart/2005/8/layout/radial2"/>
    <dgm:cxn modelId="{3827C61B-2E63-4FD7-8205-751994CD1487}" type="presParOf" srcId="{A16013C6-8C55-400C-87BC-1B94142B748A}" destId="{F274BB0D-2102-4904-A9D0-A372BF6E0635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4947FCE-8EDC-42C0-9A6D-958C87623FE4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A7BFAB-AB3A-4A97-B2D5-597875D3112F}">
      <dgm:prSet phldrT="[文字]"/>
      <dgm:spPr/>
      <dgm:t>
        <a:bodyPr/>
        <a:lstStyle/>
        <a:p>
          <a:r>
            <a:rPr lang="zh-TW" altLang="en-US" dirty="0"/>
            <a:t>插入→圖表</a:t>
          </a:r>
        </a:p>
      </dgm:t>
    </dgm:pt>
    <dgm:pt modelId="{A0D28730-7AE0-4E3D-9F11-12D1B42BC5EB}" type="parTrans" cxnId="{CE5FC537-77D4-4E5C-8CA3-EBCEF327035E}">
      <dgm:prSet/>
      <dgm:spPr/>
      <dgm:t>
        <a:bodyPr/>
        <a:lstStyle/>
        <a:p>
          <a:endParaRPr lang="zh-TW" altLang="en-US"/>
        </a:p>
      </dgm:t>
    </dgm:pt>
    <dgm:pt modelId="{7E78164C-3771-4EFA-BF46-9C5F466FFB34}" type="sibTrans" cxnId="{CE5FC537-77D4-4E5C-8CA3-EBCEF327035E}">
      <dgm:prSet/>
      <dgm:spPr/>
      <dgm:t>
        <a:bodyPr/>
        <a:lstStyle/>
        <a:p>
          <a:endParaRPr lang="zh-TW" altLang="en-US"/>
        </a:p>
      </dgm:t>
    </dgm:pt>
    <dgm:pt modelId="{D9F47D84-5ADE-406B-BA2C-6411C8E1F9C7}">
      <dgm:prSet phldrT="[文字]"/>
      <dgm:spPr/>
      <dgm:t>
        <a:bodyPr/>
        <a:lstStyle/>
        <a:p>
          <a:r>
            <a:rPr lang="zh-TW" altLang="en-US" dirty="0"/>
            <a:t>先不考慮圖表類型</a:t>
          </a:r>
        </a:p>
      </dgm:t>
    </dgm:pt>
    <dgm:pt modelId="{EE118DC0-8869-4F93-A1EF-6B6271E64599}" type="parTrans" cxnId="{B8AF1FD6-3404-4126-92EC-1F841E338AE1}">
      <dgm:prSet/>
      <dgm:spPr/>
      <dgm:t>
        <a:bodyPr/>
        <a:lstStyle/>
        <a:p>
          <a:endParaRPr lang="zh-TW" altLang="en-US"/>
        </a:p>
      </dgm:t>
    </dgm:pt>
    <dgm:pt modelId="{CE53A38F-DD89-4D29-907C-BF276BDF48D8}" type="sibTrans" cxnId="{B8AF1FD6-3404-4126-92EC-1F841E338AE1}">
      <dgm:prSet/>
      <dgm:spPr/>
      <dgm:t>
        <a:bodyPr/>
        <a:lstStyle/>
        <a:p>
          <a:endParaRPr lang="zh-TW" altLang="en-US"/>
        </a:p>
      </dgm:t>
    </dgm:pt>
    <dgm:pt modelId="{4DABC76F-17A7-48CF-AF2B-D24AEBBA93BB}">
      <dgm:prSet phldrT="[文字]"/>
      <dgm:spPr/>
      <dgm:t>
        <a:bodyPr/>
        <a:lstStyle/>
        <a:p>
          <a:r>
            <a:rPr lang="zh-TW" altLang="en-US" dirty="0"/>
            <a:t>輸入資料</a:t>
          </a:r>
        </a:p>
      </dgm:t>
    </dgm:pt>
    <dgm:pt modelId="{736DB13D-70F1-4E39-BCA2-828ADD254CFF}" type="parTrans" cxnId="{FB1C127D-EA06-4512-A4C1-146A1D1A1A12}">
      <dgm:prSet/>
      <dgm:spPr/>
      <dgm:t>
        <a:bodyPr/>
        <a:lstStyle/>
        <a:p>
          <a:endParaRPr lang="zh-TW" altLang="en-US"/>
        </a:p>
      </dgm:t>
    </dgm:pt>
    <dgm:pt modelId="{93A6120D-C0AD-402F-A163-7486AD5B270B}" type="sibTrans" cxnId="{FB1C127D-EA06-4512-A4C1-146A1D1A1A12}">
      <dgm:prSet/>
      <dgm:spPr/>
      <dgm:t>
        <a:bodyPr/>
        <a:lstStyle/>
        <a:p>
          <a:endParaRPr lang="zh-TW" altLang="en-US"/>
        </a:p>
      </dgm:t>
    </dgm:pt>
    <dgm:pt modelId="{1866D492-9490-4A89-8129-10885E50156F}">
      <dgm:prSet phldrT="[文字]"/>
      <dgm:spPr/>
      <dgm:t>
        <a:bodyPr/>
        <a:lstStyle/>
        <a:p>
          <a:r>
            <a:rPr lang="zh-TW" altLang="en-US" dirty="0"/>
            <a:t>直欄資料為</a:t>
          </a:r>
          <a:r>
            <a:rPr lang="en-US" altLang="zh-TW" dirty="0"/>
            <a:t>x</a:t>
          </a:r>
          <a:r>
            <a:rPr lang="zh-TW" altLang="en-US" dirty="0"/>
            <a:t>軸座標類別</a:t>
          </a:r>
        </a:p>
      </dgm:t>
    </dgm:pt>
    <dgm:pt modelId="{65F6942A-BD40-42C6-B337-74874C544E66}" type="parTrans" cxnId="{9CE6D5A4-B6A2-4F80-BF09-FF14BDC01753}">
      <dgm:prSet/>
      <dgm:spPr/>
      <dgm:t>
        <a:bodyPr/>
        <a:lstStyle/>
        <a:p>
          <a:endParaRPr lang="zh-TW" altLang="en-US"/>
        </a:p>
      </dgm:t>
    </dgm:pt>
    <dgm:pt modelId="{F2F77FA3-0F01-48E6-8E64-6764EFCAF21A}" type="sibTrans" cxnId="{9CE6D5A4-B6A2-4F80-BF09-FF14BDC01753}">
      <dgm:prSet/>
      <dgm:spPr/>
      <dgm:t>
        <a:bodyPr/>
        <a:lstStyle/>
        <a:p>
          <a:endParaRPr lang="zh-TW" altLang="en-US"/>
        </a:p>
      </dgm:t>
    </dgm:pt>
    <dgm:pt modelId="{70A82129-8E49-438B-BC5C-CFE6089EADA9}">
      <dgm:prSet phldrT="[文字]"/>
      <dgm:spPr/>
      <dgm:t>
        <a:bodyPr/>
        <a:lstStyle/>
        <a:p>
          <a:r>
            <a:rPr lang="zh-TW" altLang="en-US" dirty="0"/>
            <a:t>橫列資料為數列項目</a:t>
          </a:r>
        </a:p>
      </dgm:t>
    </dgm:pt>
    <dgm:pt modelId="{3087D376-1D06-4F0D-9CC2-A6B8E935330F}" type="parTrans" cxnId="{15D8B082-D63D-45F3-853B-C16EE04EA219}">
      <dgm:prSet/>
      <dgm:spPr/>
      <dgm:t>
        <a:bodyPr/>
        <a:lstStyle/>
        <a:p>
          <a:endParaRPr lang="zh-TW" altLang="en-US"/>
        </a:p>
      </dgm:t>
    </dgm:pt>
    <dgm:pt modelId="{DA8936CC-34B8-4B96-9249-F08C6DBE73C0}" type="sibTrans" cxnId="{15D8B082-D63D-45F3-853B-C16EE04EA219}">
      <dgm:prSet/>
      <dgm:spPr/>
      <dgm:t>
        <a:bodyPr/>
        <a:lstStyle/>
        <a:p>
          <a:endParaRPr lang="zh-TW" altLang="en-US"/>
        </a:p>
      </dgm:t>
    </dgm:pt>
    <dgm:pt modelId="{6A5F870C-0EAC-4EBE-8BFA-2A4DE93936A5}">
      <dgm:prSet phldrT="[文字]"/>
      <dgm:spPr/>
      <dgm:t>
        <a:bodyPr/>
        <a:lstStyle/>
        <a:p>
          <a:r>
            <a:rPr lang="zh-TW" altLang="en-US" dirty="0"/>
            <a:t>變更圖表類型</a:t>
          </a:r>
          <a:endParaRPr lang="en-US" altLang="zh-TW" dirty="0"/>
        </a:p>
      </dgm:t>
    </dgm:pt>
    <dgm:pt modelId="{60D9B17B-B282-43AB-ABD8-26A36821D801}" type="parTrans" cxnId="{33BDE03E-C4DD-4B71-B6DB-9564A09D506F}">
      <dgm:prSet/>
      <dgm:spPr/>
      <dgm:t>
        <a:bodyPr/>
        <a:lstStyle/>
        <a:p>
          <a:endParaRPr lang="zh-TW" altLang="en-US"/>
        </a:p>
      </dgm:t>
    </dgm:pt>
    <dgm:pt modelId="{E730041C-C442-4CAA-B6EC-FD31B06BC650}" type="sibTrans" cxnId="{33BDE03E-C4DD-4B71-B6DB-9564A09D506F}">
      <dgm:prSet/>
      <dgm:spPr/>
      <dgm:t>
        <a:bodyPr/>
        <a:lstStyle/>
        <a:p>
          <a:endParaRPr lang="zh-TW" altLang="en-US"/>
        </a:p>
      </dgm:t>
    </dgm:pt>
    <dgm:pt modelId="{8EC0B65D-78B5-45F1-B5E4-CB813B030B71}">
      <dgm:prSet phldrT="[文字]"/>
      <dgm:spPr/>
      <dgm:t>
        <a:bodyPr/>
        <a:lstStyle/>
        <a:p>
          <a:r>
            <a:rPr lang="zh-TW" altLang="en-US" dirty="0"/>
            <a:t>直接變換類型，挑選容易呈現重點的圖表為主</a:t>
          </a:r>
        </a:p>
      </dgm:t>
    </dgm:pt>
    <dgm:pt modelId="{36835FDB-E4EB-498E-9CF2-0A86A950D337}" type="parTrans" cxnId="{A8CAD7EF-E58C-4273-81AE-02D85AE4A22D}">
      <dgm:prSet/>
      <dgm:spPr/>
      <dgm:t>
        <a:bodyPr/>
        <a:lstStyle/>
        <a:p>
          <a:endParaRPr lang="zh-TW" altLang="en-US"/>
        </a:p>
      </dgm:t>
    </dgm:pt>
    <dgm:pt modelId="{282933C5-AA0C-4277-B733-AEEBFAD6063D}" type="sibTrans" cxnId="{A8CAD7EF-E58C-4273-81AE-02D85AE4A22D}">
      <dgm:prSet/>
      <dgm:spPr/>
      <dgm:t>
        <a:bodyPr/>
        <a:lstStyle/>
        <a:p>
          <a:endParaRPr lang="zh-TW" altLang="en-US"/>
        </a:p>
      </dgm:t>
    </dgm:pt>
    <dgm:pt modelId="{D625A86F-EC26-4E7C-9A80-2D726F4E4EC0}">
      <dgm:prSet phldrT="[文字]"/>
      <dgm:spPr/>
      <dgm:t>
        <a:bodyPr/>
        <a:lstStyle/>
        <a:p>
          <a:r>
            <a:rPr lang="zh-TW" altLang="en-US" dirty="0"/>
            <a:t>美化圖表</a:t>
          </a:r>
        </a:p>
      </dgm:t>
    </dgm:pt>
    <dgm:pt modelId="{7572109A-4BF4-4465-8A6B-646086A11636}" type="parTrans" cxnId="{B3BEEEF7-CF36-4B69-A618-F3F17E592BA1}">
      <dgm:prSet/>
      <dgm:spPr/>
      <dgm:t>
        <a:bodyPr/>
        <a:lstStyle/>
        <a:p>
          <a:endParaRPr lang="zh-TW" altLang="en-US"/>
        </a:p>
      </dgm:t>
    </dgm:pt>
    <dgm:pt modelId="{F9F93DA0-1D2C-47A4-87B8-34AB6662BF3C}" type="sibTrans" cxnId="{B3BEEEF7-CF36-4B69-A618-F3F17E592BA1}">
      <dgm:prSet/>
      <dgm:spPr/>
      <dgm:t>
        <a:bodyPr/>
        <a:lstStyle/>
        <a:p>
          <a:endParaRPr lang="zh-TW" altLang="en-US"/>
        </a:p>
      </dgm:t>
    </dgm:pt>
    <dgm:pt modelId="{0995C871-9F39-4AE5-977C-45D7C69B416C}">
      <dgm:prSet phldrT="[文字]"/>
      <dgm:spPr/>
      <dgm:t>
        <a:bodyPr/>
        <a:lstStyle/>
        <a:p>
          <a:r>
            <a:rPr lang="zh-TW" altLang="en-US" dirty="0"/>
            <a:t>強調說明</a:t>
          </a:r>
        </a:p>
      </dgm:t>
    </dgm:pt>
    <dgm:pt modelId="{1BC02312-802B-4242-A96D-C7367E9B5941}" type="parTrans" cxnId="{6502091A-67DD-47F9-BAF4-4C4E30A76FE8}">
      <dgm:prSet/>
      <dgm:spPr/>
      <dgm:t>
        <a:bodyPr/>
        <a:lstStyle/>
        <a:p>
          <a:endParaRPr lang="zh-TW" altLang="en-US"/>
        </a:p>
      </dgm:t>
    </dgm:pt>
    <dgm:pt modelId="{ACC4C941-0D8F-4723-9C6F-987FC73F8720}" type="sibTrans" cxnId="{6502091A-67DD-47F9-BAF4-4C4E30A76FE8}">
      <dgm:prSet/>
      <dgm:spPr/>
      <dgm:t>
        <a:bodyPr/>
        <a:lstStyle/>
        <a:p>
          <a:endParaRPr lang="zh-TW" altLang="en-US"/>
        </a:p>
      </dgm:t>
    </dgm:pt>
    <dgm:pt modelId="{22348485-AA2B-49D4-897C-E79EB7610458}">
      <dgm:prSet phldrT="[文字]"/>
      <dgm:spPr/>
      <dgm:t>
        <a:bodyPr/>
        <a:lstStyle/>
        <a:p>
          <a:r>
            <a:rPr lang="zh-TW" altLang="en-US" dirty="0"/>
            <a:t>透過「圖表工具」的設計與格式來美化</a:t>
          </a:r>
        </a:p>
      </dgm:t>
    </dgm:pt>
    <dgm:pt modelId="{87CC3471-B371-4A56-8EB3-5EFFA0FE57A8}" type="parTrans" cxnId="{CE2FAA9B-E280-407F-8281-31E5AC0440BD}">
      <dgm:prSet/>
      <dgm:spPr/>
      <dgm:t>
        <a:bodyPr/>
        <a:lstStyle/>
        <a:p>
          <a:endParaRPr lang="zh-TW" altLang="en-US"/>
        </a:p>
      </dgm:t>
    </dgm:pt>
    <dgm:pt modelId="{F753401A-8B6A-431D-B2D8-2DE36E38A129}" type="sibTrans" cxnId="{CE2FAA9B-E280-407F-8281-31E5AC0440BD}">
      <dgm:prSet/>
      <dgm:spPr/>
      <dgm:t>
        <a:bodyPr/>
        <a:lstStyle/>
        <a:p>
          <a:endParaRPr lang="zh-TW" altLang="en-US"/>
        </a:p>
      </dgm:t>
    </dgm:pt>
    <dgm:pt modelId="{D499B71D-5E76-4A67-91FB-DA0C7FBBF236}">
      <dgm:prSet phldrT="[文字]"/>
      <dgm:spPr/>
      <dgm:t>
        <a:bodyPr/>
        <a:lstStyle/>
        <a:p>
          <a:r>
            <a:rPr lang="zh-TW" altLang="en-US" dirty="0"/>
            <a:t>框線、網底填色、立體、陰影效果等</a:t>
          </a:r>
        </a:p>
      </dgm:t>
    </dgm:pt>
    <dgm:pt modelId="{61F86A96-FFDC-414C-9759-0FB2046A5C55}" type="parTrans" cxnId="{B78E800D-6404-40A0-A76B-CC10FE3A23B1}">
      <dgm:prSet/>
      <dgm:spPr/>
      <dgm:t>
        <a:bodyPr/>
        <a:lstStyle/>
        <a:p>
          <a:endParaRPr lang="zh-TW" altLang="en-US"/>
        </a:p>
      </dgm:t>
    </dgm:pt>
    <dgm:pt modelId="{B48AC3A9-BC04-496C-A280-EAA1BE52ECD4}" type="sibTrans" cxnId="{B78E800D-6404-40A0-A76B-CC10FE3A23B1}">
      <dgm:prSet/>
      <dgm:spPr/>
      <dgm:t>
        <a:bodyPr/>
        <a:lstStyle/>
        <a:p>
          <a:endParaRPr lang="zh-TW" altLang="en-US"/>
        </a:p>
      </dgm:t>
    </dgm:pt>
    <dgm:pt modelId="{4D686397-E564-4291-8032-10576D650571}">
      <dgm:prSet phldrT="[文字]"/>
      <dgm:spPr/>
      <dgm:t>
        <a:bodyPr/>
        <a:lstStyle/>
        <a:p>
          <a:r>
            <a:rPr lang="zh-TW" altLang="en-US" dirty="0"/>
            <a:t>利用文字方塊、圖塊繪製、箭頭等工具，在重點數列補充說明</a:t>
          </a:r>
        </a:p>
      </dgm:t>
    </dgm:pt>
    <dgm:pt modelId="{8654E055-47E8-4BCD-80EE-986A5E5A3BB9}" type="parTrans" cxnId="{876915FD-0087-48CB-8786-2FEB792E10B0}">
      <dgm:prSet/>
      <dgm:spPr/>
      <dgm:t>
        <a:bodyPr/>
        <a:lstStyle/>
        <a:p>
          <a:endParaRPr lang="zh-TW" altLang="en-US"/>
        </a:p>
      </dgm:t>
    </dgm:pt>
    <dgm:pt modelId="{DD50C595-EC1D-4B60-96A4-71BC9C3C0D66}" type="sibTrans" cxnId="{876915FD-0087-48CB-8786-2FEB792E10B0}">
      <dgm:prSet/>
      <dgm:spPr/>
      <dgm:t>
        <a:bodyPr/>
        <a:lstStyle/>
        <a:p>
          <a:endParaRPr lang="zh-TW" altLang="en-US"/>
        </a:p>
      </dgm:t>
    </dgm:pt>
    <dgm:pt modelId="{D6BF3CC2-0FF4-4786-92B9-0BE671A8EA38}" type="pres">
      <dgm:prSet presAssocID="{D4947FCE-8EDC-42C0-9A6D-958C87623FE4}" presName="Name0" presStyleCnt="0">
        <dgm:presLayoutVars>
          <dgm:dir/>
          <dgm:animLvl val="lvl"/>
          <dgm:resizeHandles val="exact"/>
        </dgm:presLayoutVars>
      </dgm:prSet>
      <dgm:spPr/>
    </dgm:pt>
    <dgm:pt modelId="{107B7537-CF55-4C5D-8DD2-F665653FC4A0}" type="pres">
      <dgm:prSet presAssocID="{44A7BFAB-AB3A-4A97-B2D5-597875D3112F}" presName="linNode" presStyleCnt="0"/>
      <dgm:spPr/>
    </dgm:pt>
    <dgm:pt modelId="{BFF1A4FC-F563-4636-A535-B00D0CFF1FC3}" type="pres">
      <dgm:prSet presAssocID="{44A7BFAB-AB3A-4A97-B2D5-597875D3112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6E53656-3B88-4B3F-B605-52AF086936D5}" type="pres">
      <dgm:prSet presAssocID="{44A7BFAB-AB3A-4A97-B2D5-597875D3112F}" presName="descendantText" presStyleLbl="alignAccFollowNode1" presStyleIdx="0" presStyleCnt="5">
        <dgm:presLayoutVars>
          <dgm:bulletEnabled val="1"/>
        </dgm:presLayoutVars>
      </dgm:prSet>
      <dgm:spPr/>
    </dgm:pt>
    <dgm:pt modelId="{4D5229EC-C63E-4C14-8194-DE67466026E9}" type="pres">
      <dgm:prSet presAssocID="{7E78164C-3771-4EFA-BF46-9C5F466FFB34}" presName="sp" presStyleCnt="0"/>
      <dgm:spPr/>
    </dgm:pt>
    <dgm:pt modelId="{09ECBBF4-1FB7-4464-A9A7-D896DB4824C3}" type="pres">
      <dgm:prSet presAssocID="{4DABC76F-17A7-48CF-AF2B-D24AEBBA93BB}" presName="linNode" presStyleCnt="0"/>
      <dgm:spPr/>
    </dgm:pt>
    <dgm:pt modelId="{0CB05383-4B30-49C6-B743-99915F4EC7D3}" type="pres">
      <dgm:prSet presAssocID="{4DABC76F-17A7-48CF-AF2B-D24AEBBA93B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BA94060-8452-45D5-9A0C-E6E48FF6A611}" type="pres">
      <dgm:prSet presAssocID="{4DABC76F-17A7-48CF-AF2B-D24AEBBA93BB}" presName="descendantText" presStyleLbl="alignAccFollowNode1" presStyleIdx="1" presStyleCnt="5">
        <dgm:presLayoutVars>
          <dgm:bulletEnabled val="1"/>
        </dgm:presLayoutVars>
      </dgm:prSet>
      <dgm:spPr/>
    </dgm:pt>
    <dgm:pt modelId="{C49C3D5C-95CF-47CB-AAF4-35E8433D63AA}" type="pres">
      <dgm:prSet presAssocID="{93A6120D-C0AD-402F-A163-7486AD5B270B}" presName="sp" presStyleCnt="0"/>
      <dgm:spPr/>
    </dgm:pt>
    <dgm:pt modelId="{543629EC-DB96-48C7-8D3B-911EA092376E}" type="pres">
      <dgm:prSet presAssocID="{6A5F870C-0EAC-4EBE-8BFA-2A4DE93936A5}" presName="linNode" presStyleCnt="0"/>
      <dgm:spPr/>
    </dgm:pt>
    <dgm:pt modelId="{08D99875-B91C-421A-BFF6-1B7CE1D8133D}" type="pres">
      <dgm:prSet presAssocID="{6A5F870C-0EAC-4EBE-8BFA-2A4DE93936A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472933F-5D4B-4D38-875E-5D99D4A67CED}" type="pres">
      <dgm:prSet presAssocID="{6A5F870C-0EAC-4EBE-8BFA-2A4DE93936A5}" presName="descendantText" presStyleLbl="alignAccFollowNode1" presStyleIdx="2" presStyleCnt="5">
        <dgm:presLayoutVars>
          <dgm:bulletEnabled val="1"/>
        </dgm:presLayoutVars>
      </dgm:prSet>
      <dgm:spPr/>
    </dgm:pt>
    <dgm:pt modelId="{B243F995-BD06-487C-96D6-8A707845B15C}" type="pres">
      <dgm:prSet presAssocID="{E730041C-C442-4CAA-B6EC-FD31B06BC650}" presName="sp" presStyleCnt="0"/>
      <dgm:spPr/>
    </dgm:pt>
    <dgm:pt modelId="{0D5F7C8E-F01C-465A-B343-E22EBDCB552F}" type="pres">
      <dgm:prSet presAssocID="{D625A86F-EC26-4E7C-9A80-2D726F4E4EC0}" presName="linNode" presStyleCnt="0"/>
      <dgm:spPr/>
    </dgm:pt>
    <dgm:pt modelId="{E2BEDD8F-5576-45AC-BAFD-910AAF00FAE2}" type="pres">
      <dgm:prSet presAssocID="{D625A86F-EC26-4E7C-9A80-2D726F4E4EC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BBB7043-5FB8-41F4-9F92-9A217DBDDF28}" type="pres">
      <dgm:prSet presAssocID="{D625A86F-EC26-4E7C-9A80-2D726F4E4EC0}" presName="descendantText" presStyleLbl="alignAccFollowNode1" presStyleIdx="3" presStyleCnt="5">
        <dgm:presLayoutVars>
          <dgm:bulletEnabled val="1"/>
        </dgm:presLayoutVars>
      </dgm:prSet>
      <dgm:spPr/>
    </dgm:pt>
    <dgm:pt modelId="{134E181F-983B-46E5-A2C1-D5FE0D61B346}" type="pres">
      <dgm:prSet presAssocID="{F9F93DA0-1D2C-47A4-87B8-34AB6662BF3C}" presName="sp" presStyleCnt="0"/>
      <dgm:spPr/>
    </dgm:pt>
    <dgm:pt modelId="{E3C08B92-7743-464C-A2E4-7812E1D04587}" type="pres">
      <dgm:prSet presAssocID="{0995C871-9F39-4AE5-977C-45D7C69B416C}" presName="linNode" presStyleCnt="0"/>
      <dgm:spPr/>
    </dgm:pt>
    <dgm:pt modelId="{023CDDC0-29DE-4A2D-A527-C5A893BC5AB5}" type="pres">
      <dgm:prSet presAssocID="{0995C871-9F39-4AE5-977C-45D7C69B416C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B737FD8F-06DF-495F-8EB1-8B3CFFBCA249}" type="pres">
      <dgm:prSet presAssocID="{0995C871-9F39-4AE5-977C-45D7C69B416C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8D77603-13E9-4B5B-B5BF-C173305E179B}" type="presOf" srcId="{4DABC76F-17A7-48CF-AF2B-D24AEBBA93BB}" destId="{0CB05383-4B30-49C6-B743-99915F4EC7D3}" srcOrd="0" destOrd="0" presId="urn:microsoft.com/office/officeart/2005/8/layout/vList5"/>
    <dgm:cxn modelId="{B78E800D-6404-40A0-A76B-CC10FE3A23B1}" srcId="{D625A86F-EC26-4E7C-9A80-2D726F4E4EC0}" destId="{D499B71D-5E76-4A67-91FB-DA0C7FBBF236}" srcOrd="1" destOrd="0" parTransId="{61F86A96-FFDC-414C-9759-0FB2046A5C55}" sibTransId="{B48AC3A9-BC04-496C-A280-EAA1BE52ECD4}"/>
    <dgm:cxn modelId="{50700314-78CF-4E0A-9A00-D877A80F99E6}" type="presOf" srcId="{D9F47D84-5ADE-406B-BA2C-6411C8E1F9C7}" destId="{76E53656-3B88-4B3F-B605-52AF086936D5}" srcOrd="0" destOrd="0" presId="urn:microsoft.com/office/officeart/2005/8/layout/vList5"/>
    <dgm:cxn modelId="{6502091A-67DD-47F9-BAF4-4C4E30A76FE8}" srcId="{D4947FCE-8EDC-42C0-9A6D-958C87623FE4}" destId="{0995C871-9F39-4AE5-977C-45D7C69B416C}" srcOrd="4" destOrd="0" parTransId="{1BC02312-802B-4242-A96D-C7367E9B5941}" sibTransId="{ACC4C941-0D8F-4723-9C6F-987FC73F8720}"/>
    <dgm:cxn modelId="{7980DC2D-1F63-4F25-AAA4-8575EFECC284}" type="presOf" srcId="{1866D492-9490-4A89-8129-10885E50156F}" destId="{EBA94060-8452-45D5-9A0C-E6E48FF6A611}" srcOrd="0" destOrd="0" presId="urn:microsoft.com/office/officeart/2005/8/layout/vList5"/>
    <dgm:cxn modelId="{CE5FC537-77D4-4E5C-8CA3-EBCEF327035E}" srcId="{D4947FCE-8EDC-42C0-9A6D-958C87623FE4}" destId="{44A7BFAB-AB3A-4A97-B2D5-597875D3112F}" srcOrd="0" destOrd="0" parTransId="{A0D28730-7AE0-4E3D-9F11-12D1B42BC5EB}" sibTransId="{7E78164C-3771-4EFA-BF46-9C5F466FFB34}"/>
    <dgm:cxn modelId="{44CDB538-1D8B-405A-B56F-3D42F7B9DA5D}" type="presOf" srcId="{0995C871-9F39-4AE5-977C-45D7C69B416C}" destId="{023CDDC0-29DE-4A2D-A527-C5A893BC5AB5}" srcOrd="0" destOrd="0" presId="urn:microsoft.com/office/officeart/2005/8/layout/vList5"/>
    <dgm:cxn modelId="{4762F038-861B-4E93-B5AB-D198141B1C9F}" type="presOf" srcId="{D625A86F-EC26-4E7C-9A80-2D726F4E4EC0}" destId="{E2BEDD8F-5576-45AC-BAFD-910AAF00FAE2}" srcOrd="0" destOrd="0" presId="urn:microsoft.com/office/officeart/2005/8/layout/vList5"/>
    <dgm:cxn modelId="{33BDE03E-C4DD-4B71-B6DB-9564A09D506F}" srcId="{D4947FCE-8EDC-42C0-9A6D-958C87623FE4}" destId="{6A5F870C-0EAC-4EBE-8BFA-2A4DE93936A5}" srcOrd="2" destOrd="0" parTransId="{60D9B17B-B282-43AB-ABD8-26A36821D801}" sibTransId="{E730041C-C442-4CAA-B6EC-FD31B06BC650}"/>
    <dgm:cxn modelId="{A0B3BA53-A326-41D7-927C-314E2A058260}" type="presOf" srcId="{22348485-AA2B-49D4-897C-E79EB7610458}" destId="{ABBB7043-5FB8-41F4-9F92-9A217DBDDF28}" srcOrd="0" destOrd="0" presId="urn:microsoft.com/office/officeart/2005/8/layout/vList5"/>
    <dgm:cxn modelId="{8E94D374-0C72-4C97-A742-DEC2D5D2987E}" type="presOf" srcId="{8EC0B65D-78B5-45F1-B5E4-CB813B030B71}" destId="{7472933F-5D4B-4D38-875E-5D99D4A67CED}" srcOrd="0" destOrd="0" presId="urn:microsoft.com/office/officeart/2005/8/layout/vList5"/>
    <dgm:cxn modelId="{FB1C127D-EA06-4512-A4C1-146A1D1A1A12}" srcId="{D4947FCE-8EDC-42C0-9A6D-958C87623FE4}" destId="{4DABC76F-17A7-48CF-AF2B-D24AEBBA93BB}" srcOrd="1" destOrd="0" parTransId="{736DB13D-70F1-4E39-BCA2-828ADD254CFF}" sibTransId="{93A6120D-C0AD-402F-A163-7486AD5B270B}"/>
    <dgm:cxn modelId="{77CFCC80-EA24-4E83-8AE3-E50218BE8936}" type="presOf" srcId="{44A7BFAB-AB3A-4A97-B2D5-597875D3112F}" destId="{BFF1A4FC-F563-4636-A535-B00D0CFF1FC3}" srcOrd="0" destOrd="0" presId="urn:microsoft.com/office/officeart/2005/8/layout/vList5"/>
    <dgm:cxn modelId="{15D8B082-D63D-45F3-853B-C16EE04EA219}" srcId="{4DABC76F-17A7-48CF-AF2B-D24AEBBA93BB}" destId="{70A82129-8E49-438B-BC5C-CFE6089EADA9}" srcOrd="1" destOrd="0" parTransId="{3087D376-1D06-4F0D-9CC2-A6B8E935330F}" sibTransId="{DA8936CC-34B8-4B96-9249-F08C6DBE73C0}"/>
    <dgm:cxn modelId="{7645CB85-A208-4E34-8E84-9D292B524133}" type="presOf" srcId="{D499B71D-5E76-4A67-91FB-DA0C7FBBF236}" destId="{ABBB7043-5FB8-41F4-9F92-9A217DBDDF28}" srcOrd="0" destOrd="1" presId="urn:microsoft.com/office/officeart/2005/8/layout/vList5"/>
    <dgm:cxn modelId="{CE2FAA9B-E280-407F-8281-31E5AC0440BD}" srcId="{D625A86F-EC26-4E7C-9A80-2D726F4E4EC0}" destId="{22348485-AA2B-49D4-897C-E79EB7610458}" srcOrd="0" destOrd="0" parTransId="{87CC3471-B371-4A56-8EB3-5EFFA0FE57A8}" sibTransId="{F753401A-8B6A-431D-B2D8-2DE36E38A129}"/>
    <dgm:cxn modelId="{9CE6D5A4-B6A2-4F80-BF09-FF14BDC01753}" srcId="{4DABC76F-17A7-48CF-AF2B-D24AEBBA93BB}" destId="{1866D492-9490-4A89-8129-10885E50156F}" srcOrd="0" destOrd="0" parTransId="{65F6942A-BD40-42C6-B337-74874C544E66}" sibTransId="{F2F77FA3-0F01-48E6-8E64-6764EFCAF21A}"/>
    <dgm:cxn modelId="{C30B9FB1-2080-4984-B917-C989B749D17B}" type="presOf" srcId="{70A82129-8E49-438B-BC5C-CFE6089EADA9}" destId="{EBA94060-8452-45D5-9A0C-E6E48FF6A611}" srcOrd="0" destOrd="1" presId="urn:microsoft.com/office/officeart/2005/8/layout/vList5"/>
    <dgm:cxn modelId="{BE309BC3-2286-4C91-A0FD-8E8CE44421D0}" type="presOf" srcId="{D4947FCE-8EDC-42C0-9A6D-958C87623FE4}" destId="{D6BF3CC2-0FF4-4786-92B9-0BE671A8EA38}" srcOrd="0" destOrd="0" presId="urn:microsoft.com/office/officeart/2005/8/layout/vList5"/>
    <dgm:cxn modelId="{F0860DC7-B2D9-4641-890D-5BF6E69A42E0}" type="presOf" srcId="{4D686397-E564-4291-8032-10576D650571}" destId="{B737FD8F-06DF-495F-8EB1-8B3CFFBCA249}" srcOrd="0" destOrd="0" presId="urn:microsoft.com/office/officeart/2005/8/layout/vList5"/>
    <dgm:cxn modelId="{B8AF1FD6-3404-4126-92EC-1F841E338AE1}" srcId="{44A7BFAB-AB3A-4A97-B2D5-597875D3112F}" destId="{D9F47D84-5ADE-406B-BA2C-6411C8E1F9C7}" srcOrd="0" destOrd="0" parTransId="{EE118DC0-8869-4F93-A1EF-6B6271E64599}" sibTransId="{CE53A38F-DD89-4D29-907C-BF276BDF48D8}"/>
    <dgm:cxn modelId="{352E14DB-BAB4-4733-A464-24C0D666A0AD}" type="presOf" srcId="{6A5F870C-0EAC-4EBE-8BFA-2A4DE93936A5}" destId="{08D99875-B91C-421A-BFF6-1B7CE1D8133D}" srcOrd="0" destOrd="0" presId="urn:microsoft.com/office/officeart/2005/8/layout/vList5"/>
    <dgm:cxn modelId="{A8CAD7EF-E58C-4273-81AE-02D85AE4A22D}" srcId="{6A5F870C-0EAC-4EBE-8BFA-2A4DE93936A5}" destId="{8EC0B65D-78B5-45F1-B5E4-CB813B030B71}" srcOrd="0" destOrd="0" parTransId="{36835FDB-E4EB-498E-9CF2-0A86A950D337}" sibTransId="{282933C5-AA0C-4277-B733-AEEBFAD6063D}"/>
    <dgm:cxn modelId="{B3BEEEF7-CF36-4B69-A618-F3F17E592BA1}" srcId="{D4947FCE-8EDC-42C0-9A6D-958C87623FE4}" destId="{D625A86F-EC26-4E7C-9A80-2D726F4E4EC0}" srcOrd="3" destOrd="0" parTransId="{7572109A-4BF4-4465-8A6B-646086A11636}" sibTransId="{F9F93DA0-1D2C-47A4-87B8-34AB6662BF3C}"/>
    <dgm:cxn modelId="{876915FD-0087-48CB-8786-2FEB792E10B0}" srcId="{0995C871-9F39-4AE5-977C-45D7C69B416C}" destId="{4D686397-E564-4291-8032-10576D650571}" srcOrd="0" destOrd="0" parTransId="{8654E055-47E8-4BCD-80EE-986A5E5A3BB9}" sibTransId="{DD50C595-EC1D-4B60-96A4-71BC9C3C0D66}"/>
    <dgm:cxn modelId="{731E3570-0F6C-446D-84AD-88DF1A0232ED}" type="presParOf" srcId="{D6BF3CC2-0FF4-4786-92B9-0BE671A8EA38}" destId="{107B7537-CF55-4C5D-8DD2-F665653FC4A0}" srcOrd="0" destOrd="0" presId="urn:microsoft.com/office/officeart/2005/8/layout/vList5"/>
    <dgm:cxn modelId="{76590C53-4265-41B7-A084-53B364CABA3F}" type="presParOf" srcId="{107B7537-CF55-4C5D-8DD2-F665653FC4A0}" destId="{BFF1A4FC-F563-4636-A535-B00D0CFF1FC3}" srcOrd="0" destOrd="0" presId="urn:microsoft.com/office/officeart/2005/8/layout/vList5"/>
    <dgm:cxn modelId="{23051744-3B63-4BC2-8D93-4E8F15987CB8}" type="presParOf" srcId="{107B7537-CF55-4C5D-8DD2-F665653FC4A0}" destId="{76E53656-3B88-4B3F-B605-52AF086936D5}" srcOrd="1" destOrd="0" presId="urn:microsoft.com/office/officeart/2005/8/layout/vList5"/>
    <dgm:cxn modelId="{47427B1F-B019-4E11-B6C6-D90D45144C65}" type="presParOf" srcId="{D6BF3CC2-0FF4-4786-92B9-0BE671A8EA38}" destId="{4D5229EC-C63E-4C14-8194-DE67466026E9}" srcOrd="1" destOrd="0" presId="urn:microsoft.com/office/officeart/2005/8/layout/vList5"/>
    <dgm:cxn modelId="{532D053C-EA8C-4455-BA93-2AE496C6B45F}" type="presParOf" srcId="{D6BF3CC2-0FF4-4786-92B9-0BE671A8EA38}" destId="{09ECBBF4-1FB7-4464-A9A7-D896DB4824C3}" srcOrd="2" destOrd="0" presId="urn:microsoft.com/office/officeart/2005/8/layout/vList5"/>
    <dgm:cxn modelId="{F26EDDC8-2D2E-45D9-BC39-B8D7D73BA29F}" type="presParOf" srcId="{09ECBBF4-1FB7-4464-A9A7-D896DB4824C3}" destId="{0CB05383-4B30-49C6-B743-99915F4EC7D3}" srcOrd="0" destOrd="0" presId="urn:microsoft.com/office/officeart/2005/8/layout/vList5"/>
    <dgm:cxn modelId="{7D568A7F-F077-4667-8A68-6DBC21326CAC}" type="presParOf" srcId="{09ECBBF4-1FB7-4464-A9A7-D896DB4824C3}" destId="{EBA94060-8452-45D5-9A0C-E6E48FF6A611}" srcOrd="1" destOrd="0" presId="urn:microsoft.com/office/officeart/2005/8/layout/vList5"/>
    <dgm:cxn modelId="{038F66D2-E6E7-4031-B3B5-779761F21FCD}" type="presParOf" srcId="{D6BF3CC2-0FF4-4786-92B9-0BE671A8EA38}" destId="{C49C3D5C-95CF-47CB-AAF4-35E8433D63AA}" srcOrd="3" destOrd="0" presId="urn:microsoft.com/office/officeart/2005/8/layout/vList5"/>
    <dgm:cxn modelId="{7091A2F0-FFDB-44A8-9B01-730A1D89315C}" type="presParOf" srcId="{D6BF3CC2-0FF4-4786-92B9-0BE671A8EA38}" destId="{543629EC-DB96-48C7-8D3B-911EA092376E}" srcOrd="4" destOrd="0" presId="urn:microsoft.com/office/officeart/2005/8/layout/vList5"/>
    <dgm:cxn modelId="{E7D40E54-07BC-410E-A647-9CF0CCD4B318}" type="presParOf" srcId="{543629EC-DB96-48C7-8D3B-911EA092376E}" destId="{08D99875-B91C-421A-BFF6-1B7CE1D8133D}" srcOrd="0" destOrd="0" presId="urn:microsoft.com/office/officeart/2005/8/layout/vList5"/>
    <dgm:cxn modelId="{399D33E9-4556-486B-B832-3F474B9B95AC}" type="presParOf" srcId="{543629EC-DB96-48C7-8D3B-911EA092376E}" destId="{7472933F-5D4B-4D38-875E-5D99D4A67CED}" srcOrd="1" destOrd="0" presId="urn:microsoft.com/office/officeart/2005/8/layout/vList5"/>
    <dgm:cxn modelId="{59801C6F-9B00-46EE-87E5-1104F8DD6141}" type="presParOf" srcId="{D6BF3CC2-0FF4-4786-92B9-0BE671A8EA38}" destId="{B243F995-BD06-487C-96D6-8A707845B15C}" srcOrd="5" destOrd="0" presId="urn:microsoft.com/office/officeart/2005/8/layout/vList5"/>
    <dgm:cxn modelId="{00E17E8E-9C71-4AAC-82B2-C1BB2A0295F2}" type="presParOf" srcId="{D6BF3CC2-0FF4-4786-92B9-0BE671A8EA38}" destId="{0D5F7C8E-F01C-465A-B343-E22EBDCB552F}" srcOrd="6" destOrd="0" presId="urn:microsoft.com/office/officeart/2005/8/layout/vList5"/>
    <dgm:cxn modelId="{ED22A4B5-D518-4609-A82A-AEF9344CF088}" type="presParOf" srcId="{0D5F7C8E-F01C-465A-B343-E22EBDCB552F}" destId="{E2BEDD8F-5576-45AC-BAFD-910AAF00FAE2}" srcOrd="0" destOrd="0" presId="urn:microsoft.com/office/officeart/2005/8/layout/vList5"/>
    <dgm:cxn modelId="{72721F3D-5499-4FF7-AE4C-8E9EBEE6CEB4}" type="presParOf" srcId="{0D5F7C8E-F01C-465A-B343-E22EBDCB552F}" destId="{ABBB7043-5FB8-41F4-9F92-9A217DBDDF28}" srcOrd="1" destOrd="0" presId="urn:microsoft.com/office/officeart/2005/8/layout/vList5"/>
    <dgm:cxn modelId="{A8337691-AB80-45D3-ADD1-2C4318B318C9}" type="presParOf" srcId="{D6BF3CC2-0FF4-4786-92B9-0BE671A8EA38}" destId="{134E181F-983B-46E5-A2C1-D5FE0D61B346}" srcOrd="7" destOrd="0" presId="urn:microsoft.com/office/officeart/2005/8/layout/vList5"/>
    <dgm:cxn modelId="{2D290755-4E93-4CC2-B76C-506DDC4E5718}" type="presParOf" srcId="{D6BF3CC2-0FF4-4786-92B9-0BE671A8EA38}" destId="{E3C08B92-7743-464C-A2E4-7812E1D04587}" srcOrd="8" destOrd="0" presId="urn:microsoft.com/office/officeart/2005/8/layout/vList5"/>
    <dgm:cxn modelId="{E1A545F0-2E24-4C76-B5C6-C71228C0A080}" type="presParOf" srcId="{E3C08B92-7743-464C-A2E4-7812E1D04587}" destId="{023CDDC0-29DE-4A2D-A527-C5A893BC5AB5}" srcOrd="0" destOrd="0" presId="urn:microsoft.com/office/officeart/2005/8/layout/vList5"/>
    <dgm:cxn modelId="{3DCAE425-9851-402A-9179-49431DE24E3A}" type="presParOf" srcId="{E3C08B92-7743-464C-A2E4-7812E1D04587}" destId="{B737FD8F-06DF-495F-8EB1-8B3CFFBCA2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B440C72-C182-44E1-846B-D478C5F66027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147939-625D-4413-B3C8-09755DD02874}">
      <dgm:prSet phldrT="[文字]"/>
      <dgm:spPr/>
      <dgm:t>
        <a:bodyPr/>
        <a:lstStyle/>
        <a:p>
          <a:r>
            <a:rPr lang="zh-TW" altLang="en-US" b="1" dirty="0"/>
            <a:t>插入→圖表</a:t>
          </a:r>
        </a:p>
      </dgm:t>
    </dgm:pt>
    <dgm:pt modelId="{CDFEA37E-814F-4139-823B-89B5D1BB4FAA}" type="parTrans" cxnId="{4B869388-C375-4059-91B6-AE669A255BFA}">
      <dgm:prSet/>
      <dgm:spPr/>
      <dgm:t>
        <a:bodyPr/>
        <a:lstStyle/>
        <a:p>
          <a:endParaRPr lang="zh-TW" altLang="en-US" b="1"/>
        </a:p>
      </dgm:t>
    </dgm:pt>
    <dgm:pt modelId="{79796D0F-B592-4F1D-AF58-95FBE0E9E398}" type="sibTrans" cxnId="{4B869388-C375-4059-91B6-AE669A255BFA}">
      <dgm:prSet/>
      <dgm:spPr/>
      <dgm:t>
        <a:bodyPr/>
        <a:lstStyle/>
        <a:p>
          <a:endParaRPr lang="zh-TW" altLang="en-US" b="1"/>
        </a:p>
      </dgm:t>
    </dgm:pt>
    <dgm:pt modelId="{A34D8DD7-8570-45B2-BA5E-CE055BF8A7A8}">
      <dgm:prSet phldrT="[文字]"/>
      <dgm:spPr/>
      <dgm:t>
        <a:bodyPr/>
        <a:lstStyle/>
        <a:p>
          <a:r>
            <a:rPr lang="zh-TW" altLang="en-US" b="1" dirty="0"/>
            <a:t>點選「折線圖」</a:t>
          </a:r>
        </a:p>
      </dgm:t>
    </dgm:pt>
    <dgm:pt modelId="{052C3843-41C8-4C54-92BD-756219E9327A}" type="parTrans" cxnId="{8E0456E0-657A-4F2A-ACC8-D3D6C7095D78}">
      <dgm:prSet/>
      <dgm:spPr/>
      <dgm:t>
        <a:bodyPr/>
        <a:lstStyle/>
        <a:p>
          <a:endParaRPr lang="zh-TW" altLang="en-US" b="1"/>
        </a:p>
      </dgm:t>
    </dgm:pt>
    <dgm:pt modelId="{D7B20F88-10AD-4535-B814-F099A32304B4}" type="sibTrans" cxnId="{8E0456E0-657A-4F2A-ACC8-D3D6C7095D78}">
      <dgm:prSet/>
      <dgm:spPr/>
      <dgm:t>
        <a:bodyPr/>
        <a:lstStyle/>
        <a:p>
          <a:endParaRPr lang="zh-TW" altLang="en-US" b="1"/>
        </a:p>
      </dgm:t>
    </dgm:pt>
    <dgm:pt modelId="{C33E965F-5A00-46DF-BA9B-FA56345523F6}">
      <dgm:prSet phldrT="[文字]"/>
      <dgm:spPr/>
      <dgm:t>
        <a:bodyPr/>
        <a:lstStyle/>
        <a:p>
          <a:r>
            <a:rPr lang="zh-TW" altLang="en-US" b="1" dirty="0"/>
            <a:t>輸入資料</a:t>
          </a:r>
        </a:p>
      </dgm:t>
    </dgm:pt>
    <dgm:pt modelId="{79776BA2-EA9F-4186-9965-824C3D794221}" type="parTrans" cxnId="{B40C995B-B949-4CB5-9086-F6F2A621C499}">
      <dgm:prSet/>
      <dgm:spPr/>
      <dgm:t>
        <a:bodyPr/>
        <a:lstStyle/>
        <a:p>
          <a:endParaRPr lang="zh-TW" altLang="en-US" b="1"/>
        </a:p>
      </dgm:t>
    </dgm:pt>
    <dgm:pt modelId="{2B0FF087-2093-4022-82E9-CB635C7B49AD}" type="sibTrans" cxnId="{B40C995B-B949-4CB5-9086-F6F2A621C499}">
      <dgm:prSet/>
      <dgm:spPr/>
      <dgm:t>
        <a:bodyPr/>
        <a:lstStyle/>
        <a:p>
          <a:endParaRPr lang="zh-TW" altLang="en-US" b="1"/>
        </a:p>
      </dgm:t>
    </dgm:pt>
    <dgm:pt modelId="{A00453DA-079D-49C3-B333-32A7261BE316}">
      <dgm:prSet phldrT="[文字]"/>
      <dgm:spPr/>
      <dgm:t>
        <a:bodyPr/>
        <a:lstStyle/>
        <a:p>
          <a:r>
            <a:rPr lang="zh-TW" altLang="en-US" b="1" dirty="0"/>
            <a:t>將數字少的數列點右鍵→設為「副座標軸」</a:t>
          </a:r>
        </a:p>
      </dgm:t>
    </dgm:pt>
    <dgm:pt modelId="{6AD41D92-010D-490C-B34B-683571F9ECCC}" type="parTrans" cxnId="{A01E5A42-4269-4A09-B2C0-ACD151978E41}">
      <dgm:prSet/>
      <dgm:spPr/>
      <dgm:t>
        <a:bodyPr/>
        <a:lstStyle/>
        <a:p>
          <a:endParaRPr lang="zh-TW" altLang="en-US" b="1"/>
        </a:p>
      </dgm:t>
    </dgm:pt>
    <dgm:pt modelId="{38320EEC-B91A-452B-AC48-5992EDB0525B}" type="sibTrans" cxnId="{A01E5A42-4269-4A09-B2C0-ACD151978E41}">
      <dgm:prSet/>
      <dgm:spPr/>
      <dgm:t>
        <a:bodyPr/>
        <a:lstStyle/>
        <a:p>
          <a:endParaRPr lang="zh-TW" altLang="en-US" b="1"/>
        </a:p>
      </dgm:t>
    </dgm:pt>
    <dgm:pt modelId="{234E715E-877F-476A-A04A-E9BA5CB258AA}">
      <dgm:prSet phldrT="[文字]"/>
      <dgm:spPr/>
      <dgm:t>
        <a:bodyPr/>
        <a:lstStyle/>
        <a:p>
          <a:r>
            <a:rPr lang="zh-TW" altLang="en-US" b="1" dirty="0"/>
            <a:t>將數字多的數列變更圖表類型為「直條圖」</a:t>
          </a:r>
        </a:p>
      </dgm:t>
    </dgm:pt>
    <dgm:pt modelId="{97FDC138-7521-4C51-8E75-7EC23262ED4B}" type="parTrans" cxnId="{44BB9842-31E5-4DF1-9541-5D641FB43735}">
      <dgm:prSet/>
      <dgm:spPr/>
      <dgm:t>
        <a:bodyPr/>
        <a:lstStyle/>
        <a:p>
          <a:endParaRPr lang="zh-TW" altLang="en-US" b="1"/>
        </a:p>
      </dgm:t>
    </dgm:pt>
    <dgm:pt modelId="{5A5980A5-CBEF-4C37-8C2C-5DB1AB8AF137}" type="sibTrans" cxnId="{44BB9842-31E5-4DF1-9541-5D641FB43735}">
      <dgm:prSet/>
      <dgm:spPr/>
      <dgm:t>
        <a:bodyPr/>
        <a:lstStyle/>
        <a:p>
          <a:endParaRPr lang="zh-TW" altLang="en-US" b="1"/>
        </a:p>
      </dgm:t>
    </dgm:pt>
    <dgm:pt modelId="{77695801-E9BA-469E-8CD4-F1F65896DA8C}" type="pres">
      <dgm:prSet presAssocID="{6B440C72-C182-44E1-846B-D478C5F66027}" presName="Name0" presStyleCnt="0">
        <dgm:presLayoutVars>
          <dgm:dir/>
          <dgm:animLvl val="lvl"/>
          <dgm:resizeHandles val="exact"/>
        </dgm:presLayoutVars>
      </dgm:prSet>
      <dgm:spPr/>
    </dgm:pt>
    <dgm:pt modelId="{37C9829B-2FC8-4778-BDBE-4EFAD330FF26}" type="pres">
      <dgm:prSet presAssocID="{234E715E-877F-476A-A04A-E9BA5CB258AA}" presName="boxAndChildren" presStyleCnt="0"/>
      <dgm:spPr/>
    </dgm:pt>
    <dgm:pt modelId="{A1204BFF-BF17-4C13-B0E9-57E3CDA8C2A9}" type="pres">
      <dgm:prSet presAssocID="{234E715E-877F-476A-A04A-E9BA5CB258AA}" presName="parentTextBox" presStyleLbl="node1" presStyleIdx="0" presStyleCnt="5"/>
      <dgm:spPr/>
    </dgm:pt>
    <dgm:pt modelId="{FCD99E90-EF37-48A0-AE50-B1F5F9517508}" type="pres">
      <dgm:prSet presAssocID="{38320EEC-B91A-452B-AC48-5992EDB0525B}" presName="sp" presStyleCnt="0"/>
      <dgm:spPr/>
    </dgm:pt>
    <dgm:pt modelId="{904EE5D2-7B8A-4970-8CAB-522EC3BC2AC3}" type="pres">
      <dgm:prSet presAssocID="{A00453DA-079D-49C3-B333-32A7261BE316}" presName="arrowAndChildren" presStyleCnt="0"/>
      <dgm:spPr/>
    </dgm:pt>
    <dgm:pt modelId="{AAB9BA30-1728-4A45-A953-72F6AB3F5EAB}" type="pres">
      <dgm:prSet presAssocID="{A00453DA-079D-49C3-B333-32A7261BE316}" presName="parentTextArrow" presStyleLbl="node1" presStyleIdx="1" presStyleCnt="5"/>
      <dgm:spPr/>
    </dgm:pt>
    <dgm:pt modelId="{168FC052-4373-4AAD-AD23-9B47F994CE61}" type="pres">
      <dgm:prSet presAssocID="{2B0FF087-2093-4022-82E9-CB635C7B49AD}" presName="sp" presStyleCnt="0"/>
      <dgm:spPr/>
    </dgm:pt>
    <dgm:pt modelId="{7109922B-526A-4E00-B322-41E216D0CD2B}" type="pres">
      <dgm:prSet presAssocID="{C33E965F-5A00-46DF-BA9B-FA56345523F6}" presName="arrowAndChildren" presStyleCnt="0"/>
      <dgm:spPr/>
    </dgm:pt>
    <dgm:pt modelId="{BE1FE618-0F79-4469-A42C-1AEFA8B4B663}" type="pres">
      <dgm:prSet presAssocID="{C33E965F-5A00-46DF-BA9B-FA56345523F6}" presName="parentTextArrow" presStyleLbl="node1" presStyleIdx="2" presStyleCnt="5"/>
      <dgm:spPr/>
    </dgm:pt>
    <dgm:pt modelId="{71A4D9A1-427E-4DAE-AD63-582CDFCB2599}" type="pres">
      <dgm:prSet presAssocID="{D7B20F88-10AD-4535-B814-F099A32304B4}" presName="sp" presStyleCnt="0"/>
      <dgm:spPr/>
    </dgm:pt>
    <dgm:pt modelId="{85C67730-DFB0-4E70-841C-32F0A99DC7AA}" type="pres">
      <dgm:prSet presAssocID="{A34D8DD7-8570-45B2-BA5E-CE055BF8A7A8}" presName="arrowAndChildren" presStyleCnt="0"/>
      <dgm:spPr/>
    </dgm:pt>
    <dgm:pt modelId="{BA985E71-7D53-4E77-82A1-9CA658E6C379}" type="pres">
      <dgm:prSet presAssocID="{A34D8DD7-8570-45B2-BA5E-CE055BF8A7A8}" presName="parentTextArrow" presStyleLbl="node1" presStyleIdx="3" presStyleCnt="5"/>
      <dgm:spPr/>
    </dgm:pt>
    <dgm:pt modelId="{317C641B-B0A4-47BB-BA0A-6F4F6E555E2F}" type="pres">
      <dgm:prSet presAssocID="{79796D0F-B592-4F1D-AF58-95FBE0E9E398}" presName="sp" presStyleCnt="0"/>
      <dgm:spPr/>
    </dgm:pt>
    <dgm:pt modelId="{8FB9BEED-72C2-4A6A-BD3F-155B9FEA8980}" type="pres">
      <dgm:prSet presAssocID="{4D147939-625D-4413-B3C8-09755DD02874}" presName="arrowAndChildren" presStyleCnt="0"/>
      <dgm:spPr/>
    </dgm:pt>
    <dgm:pt modelId="{750AC075-4145-45E2-BDAD-93F849A34B3C}" type="pres">
      <dgm:prSet presAssocID="{4D147939-625D-4413-B3C8-09755DD02874}" presName="parentTextArrow" presStyleLbl="node1" presStyleIdx="4" presStyleCnt="5" custLinFactNeighborX="-189" custLinFactNeighborY="-11309"/>
      <dgm:spPr/>
    </dgm:pt>
  </dgm:ptLst>
  <dgm:cxnLst>
    <dgm:cxn modelId="{DBF5F73D-CA72-4AA3-BFBD-B283E862813E}" type="presOf" srcId="{C33E965F-5A00-46DF-BA9B-FA56345523F6}" destId="{BE1FE618-0F79-4469-A42C-1AEFA8B4B663}" srcOrd="0" destOrd="0" presId="urn:microsoft.com/office/officeart/2005/8/layout/process4"/>
    <dgm:cxn modelId="{B40C995B-B949-4CB5-9086-F6F2A621C499}" srcId="{6B440C72-C182-44E1-846B-D478C5F66027}" destId="{C33E965F-5A00-46DF-BA9B-FA56345523F6}" srcOrd="2" destOrd="0" parTransId="{79776BA2-EA9F-4186-9965-824C3D794221}" sibTransId="{2B0FF087-2093-4022-82E9-CB635C7B49AD}"/>
    <dgm:cxn modelId="{A01E5A42-4269-4A09-B2C0-ACD151978E41}" srcId="{6B440C72-C182-44E1-846B-D478C5F66027}" destId="{A00453DA-079D-49C3-B333-32A7261BE316}" srcOrd="3" destOrd="0" parTransId="{6AD41D92-010D-490C-B34B-683571F9ECCC}" sibTransId="{38320EEC-B91A-452B-AC48-5992EDB0525B}"/>
    <dgm:cxn modelId="{44BB9842-31E5-4DF1-9541-5D641FB43735}" srcId="{6B440C72-C182-44E1-846B-D478C5F66027}" destId="{234E715E-877F-476A-A04A-E9BA5CB258AA}" srcOrd="4" destOrd="0" parTransId="{97FDC138-7521-4C51-8E75-7EC23262ED4B}" sibTransId="{5A5980A5-CBEF-4C37-8C2C-5DB1AB8AF137}"/>
    <dgm:cxn modelId="{C5885A43-252B-4796-BF6B-D6F107632F2F}" type="presOf" srcId="{4D147939-625D-4413-B3C8-09755DD02874}" destId="{750AC075-4145-45E2-BDAD-93F849A34B3C}" srcOrd="0" destOrd="0" presId="urn:microsoft.com/office/officeart/2005/8/layout/process4"/>
    <dgm:cxn modelId="{3755096B-AA1B-486B-A004-73F23FDEB942}" type="presOf" srcId="{6B440C72-C182-44E1-846B-D478C5F66027}" destId="{77695801-E9BA-469E-8CD4-F1F65896DA8C}" srcOrd="0" destOrd="0" presId="urn:microsoft.com/office/officeart/2005/8/layout/process4"/>
    <dgm:cxn modelId="{4B869388-C375-4059-91B6-AE669A255BFA}" srcId="{6B440C72-C182-44E1-846B-D478C5F66027}" destId="{4D147939-625D-4413-B3C8-09755DD02874}" srcOrd="0" destOrd="0" parTransId="{CDFEA37E-814F-4139-823B-89B5D1BB4FAA}" sibTransId="{79796D0F-B592-4F1D-AF58-95FBE0E9E398}"/>
    <dgm:cxn modelId="{4A86AD8C-CFA0-4113-BCCC-80BDDF80E475}" type="presOf" srcId="{A00453DA-079D-49C3-B333-32A7261BE316}" destId="{AAB9BA30-1728-4A45-A953-72F6AB3F5EAB}" srcOrd="0" destOrd="0" presId="urn:microsoft.com/office/officeart/2005/8/layout/process4"/>
    <dgm:cxn modelId="{A7F31B8E-94A6-45E4-AF00-7A7F12E57B6C}" type="presOf" srcId="{234E715E-877F-476A-A04A-E9BA5CB258AA}" destId="{A1204BFF-BF17-4C13-B0E9-57E3CDA8C2A9}" srcOrd="0" destOrd="0" presId="urn:microsoft.com/office/officeart/2005/8/layout/process4"/>
    <dgm:cxn modelId="{8E0456E0-657A-4F2A-ACC8-D3D6C7095D78}" srcId="{6B440C72-C182-44E1-846B-D478C5F66027}" destId="{A34D8DD7-8570-45B2-BA5E-CE055BF8A7A8}" srcOrd="1" destOrd="0" parTransId="{052C3843-41C8-4C54-92BD-756219E9327A}" sibTransId="{D7B20F88-10AD-4535-B814-F099A32304B4}"/>
    <dgm:cxn modelId="{D1EF5AE4-5E09-43EF-87D9-B55EC7E200FA}" type="presOf" srcId="{A34D8DD7-8570-45B2-BA5E-CE055BF8A7A8}" destId="{BA985E71-7D53-4E77-82A1-9CA658E6C379}" srcOrd="0" destOrd="0" presId="urn:microsoft.com/office/officeart/2005/8/layout/process4"/>
    <dgm:cxn modelId="{987569CF-74B2-4FAA-94D4-531FFEF1FFD4}" type="presParOf" srcId="{77695801-E9BA-469E-8CD4-F1F65896DA8C}" destId="{37C9829B-2FC8-4778-BDBE-4EFAD330FF26}" srcOrd="0" destOrd="0" presId="urn:microsoft.com/office/officeart/2005/8/layout/process4"/>
    <dgm:cxn modelId="{0D70C669-D972-4BF5-8BB3-5827661A0A0C}" type="presParOf" srcId="{37C9829B-2FC8-4778-BDBE-4EFAD330FF26}" destId="{A1204BFF-BF17-4C13-B0E9-57E3CDA8C2A9}" srcOrd="0" destOrd="0" presId="urn:microsoft.com/office/officeart/2005/8/layout/process4"/>
    <dgm:cxn modelId="{61E8E981-92B7-449B-B327-DBD9B6769F87}" type="presParOf" srcId="{77695801-E9BA-469E-8CD4-F1F65896DA8C}" destId="{FCD99E90-EF37-48A0-AE50-B1F5F9517508}" srcOrd="1" destOrd="0" presId="urn:microsoft.com/office/officeart/2005/8/layout/process4"/>
    <dgm:cxn modelId="{7B27BD38-88A3-45FB-AAB8-A2382036D56C}" type="presParOf" srcId="{77695801-E9BA-469E-8CD4-F1F65896DA8C}" destId="{904EE5D2-7B8A-4970-8CAB-522EC3BC2AC3}" srcOrd="2" destOrd="0" presId="urn:microsoft.com/office/officeart/2005/8/layout/process4"/>
    <dgm:cxn modelId="{448000D0-47D2-4FC0-B3BC-B8B117CABF83}" type="presParOf" srcId="{904EE5D2-7B8A-4970-8CAB-522EC3BC2AC3}" destId="{AAB9BA30-1728-4A45-A953-72F6AB3F5EAB}" srcOrd="0" destOrd="0" presId="urn:microsoft.com/office/officeart/2005/8/layout/process4"/>
    <dgm:cxn modelId="{6280EFF2-0C48-4360-B3F2-EAC03594F0D5}" type="presParOf" srcId="{77695801-E9BA-469E-8CD4-F1F65896DA8C}" destId="{168FC052-4373-4AAD-AD23-9B47F994CE61}" srcOrd="3" destOrd="0" presId="urn:microsoft.com/office/officeart/2005/8/layout/process4"/>
    <dgm:cxn modelId="{B89CD6F3-CB7F-4318-AE2E-371C07FE6EF4}" type="presParOf" srcId="{77695801-E9BA-469E-8CD4-F1F65896DA8C}" destId="{7109922B-526A-4E00-B322-41E216D0CD2B}" srcOrd="4" destOrd="0" presId="urn:microsoft.com/office/officeart/2005/8/layout/process4"/>
    <dgm:cxn modelId="{BD1754A8-C859-4C3D-B74D-E75C1C565C7D}" type="presParOf" srcId="{7109922B-526A-4E00-B322-41E216D0CD2B}" destId="{BE1FE618-0F79-4469-A42C-1AEFA8B4B663}" srcOrd="0" destOrd="0" presId="urn:microsoft.com/office/officeart/2005/8/layout/process4"/>
    <dgm:cxn modelId="{6AC2EE8D-B9CA-4393-95C6-7324C595E1D7}" type="presParOf" srcId="{77695801-E9BA-469E-8CD4-F1F65896DA8C}" destId="{71A4D9A1-427E-4DAE-AD63-582CDFCB2599}" srcOrd="5" destOrd="0" presId="urn:microsoft.com/office/officeart/2005/8/layout/process4"/>
    <dgm:cxn modelId="{77A05B82-70DA-4932-9078-509275060BC9}" type="presParOf" srcId="{77695801-E9BA-469E-8CD4-F1F65896DA8C}" destId="{85C67730-DFB0-4E70-841C-32F0A99DC7AA}" srcOrd="6" destOrd="0" presId="urn:microsoft.com/office/officeart/2005/8/layout/process4"/>
    <dgm:cxn modelId="{3A6EA6E2-ADF8-4680-B2B9-D2F418807F73}" type="presParOf" srcId="{85C67730-DFB0-4E70-841C-32F0A99DC7AA}" destId="{BA985E71-7D53-4E77-82A1-9CA658E6C379}" srcOrd="0" destOrd="0" presId="urn:microsoft.com/office/officeart/2005/8/layout/process4"/>
    <dgm:cxn modelId="{7728F7D3-7484-4CFD-B1F3-F1127C723061}" type="presParOf" srcId="{77695801-E9BA-469E-8CD4-F1F65896DA8C}" destId="{317C641B-B0A4-47BB-BA0A-6F4F6E555E2F}" srcOrd="7" destOrd="0" presId="urn:microsoft.com/office/officeart/2005/8/layout/process4"/>
    <dgm:cxn modelId="{EF12DFCB-58CE-4495-B4AE-28013B70DC5B}" type="presParOf" srcId="{77695801-E9BA-469E-8CD4-F1F65896DA8C}" destId="{8FB9BEED-72C2-4A6A-BD3F-155B9FEA8980}" srcOrd="8" destOrd="0" presId="urn:microsoft.com/office/officeart/2005/8/layout/process4"/>
    <dgm:cxn modelId="{C385A823-55F0-486C-A595-FA95BF24A3F4}" type="presParOf" srcId="{8FB9BEED-72C2-4A6A-BD3F-155B9FEA8980}" destId="{750AC075-4145-45E2-BDAD-93F849A34B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C547CD0-D28F-4116-B6BB-408B3408B8F9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9D8E407-5566-43CC-962A-938D9F3AFDC9}">
      <dgm:prSet phldrT="[文字]"/>
      <dgm:spPr/>
      <dgm:t>
        <a:bodyPr/>
        <a:lstStyle/>
        <a:p>
          <a:endParaRPr lang="zh-TW" altLang="en-US" dirty="0"/>
        </a:p>
      </dgm:t>
    </dgm:pt>
    <dgm:pt modelId="{7D596F19-D830-4F23-888E-985EADFF3E87}" type="parTrans" cxnId="{9BA4E7F0-9EC0-4D13-8942-ACAA118E5A17}">
      <dgm:prSet/>
      <dgm:spPr/>
      <dgm:t>
        <a:bodyPr/>
        <a:lstStyle/>
        <a:p>
          <a:endParaRPr lang="zh-TW" altLang="en-US"/>
        </a:p>
      </dgm:t>
    </dgm:pt>
    <dgm:pt modelId="{3F2FCF6A-B007-4B88-B26C-DCC524283119}" type="sibTrans" cxnId="{9BA4E7F0-9EC0-4D13-8942-ACAA118E5A17}">
      <dgm:prSet/>
      <dgm:spPr/>
      <dgm:t>
        <a:bodyPr/>
        <a:lstStyle/>
        <a:p>
          <a:endParaRPr lang="zh-TW" altLang="en-US"/>
        </a:p>
      </dgm:t>
    </dgm:pt>
    <dgm:pt modelId="{1F556EC4-2EEA-4975-8967-81DFC90EF83A}">
      <dgm:prSet phldrT="[文字]"/>
      <dgm:spPr/>
      <dgm:t>
        <a:bodyPr/>
        <a:lstStyle/>
        <a:p>
          <a:r>
            <a:rPr lang="zh-TW" altLang="en-US" dirty="0"/>
            <a:t>文字方塊補充說明</a:t>
          </a:r>
        </a:p>
      </dgm:t>
    </dgm:pt>
    <dgm:pt modelId="{5FFF20FA-6F01-473D-B100-BAE0D0E3A4DD}" type="parTrans" cxnId="{FB2F13EB-CCC2-407D-BAB2-55D4D7325F2A}">
      <dgm:prSet/>
      <dgm:spPr/>
      <dgm:t>
        <a:bodyPr/>
        <a:lstStyle/>
        <a:p>
          <a:endParaRPr lang="zh-TW" altLang="en-US"/>
        </a:p>
      </dgm:t>
    </dgm:pt>
    <dgm:pt modelId="{9DD43FC3-4CC5-481A-834E-13A48E823A2B}" type="sibTrans" cxnId="{FB2F13EB-CCC2-407D-BAB2-55D4D7325F2A}">
      <dgm:prSet/>
      <dgm:spPr/>
      <dgm:t>
        <a:bodyPr/>
        <a:lstStyle/>
        <a:p>
          <a:endParaRPr lang="zh-TW" altLang="en-US"/>
        </a:p>
      </dgm:t>
    </dgm:pt>
    <dgm:pt modelId="{C11CA383-C77E-48D0-8063-FFD204875682}">
      <dgm:prSet phldrT="[文字]"/>
      <dgm:spPr/>
      <dgm:t>
        <a:bodyPr/>
        <a:lstStyle/>
        <a:p>
          <a:r>
            <a:rPr lang="zh-TW" altLang="en-US" dirty="0"/>
            <a:t>繪製圖案強化視覺</a:t>
          </a:r>
        </a:p>
      </dgm:t>
    </dgm:pt>
    <dgm:pt modelId="{165F7429-4C17-4603-B0B1-B52DC1C5E170}" type="parTrans" cxnId="{6A3B206C-9339-4A6C-8CA1-E48BE1969EC7}">
      <dgm:prSet/>
      <dgm:spPr/>
      <dgm:t>
        <a:bodyPr/>
        <a:lstStyle/>
        <a:p>
          <a:endParaRPr lang="zh-TW" altLang="en-US"/>
        </a:p>
      </dgm:t>
    </dgm:pt>
    <dgm:pt modelId="{5BCF19A1-D8B9-4E5C-B6D1-39528D07A187}" type="sibTrans" cxnId="{6A3B206C-9339-4A6C-8CA1-E48BE1969EC7}">
      <dgm:prSet/>
      <dgm:spPr/>
      <dgm:t>
        <a:bodyPr/>
        <a:lstStyle/>
        <a:p>
          <a:endParaRPr lang="zh-TW" altLang="en-US"/>
        </a:p>
      </dgm:t>
    </dgm:pt>
    <dgm:pt modelId="{7D64FF74-9AE1-4C25-B8A1-DEEB67204BD6}">
      <dgm:prSet phldrT="[文字]"/>
      <dgm:spPr/>
      <dgm:t>
        <a:bodyPr/>
        <a:lstStyle/>
        <a:p>
          <a:r>
            <a:rPr lang="zh-TW" altLang="en-US" dirty="0"/>
            <a:t>挑對圖表樣式</a:t>
          </a:r>
        </a:p>
      </dgm:t>
    </dgm:pt>
    <dgm:pt modelId="{FD1DB72A-1199-4804-9DDA-C08D89A29686}" type="sibTrans" cxnId="{0EA4F4A8-E3CC-4A02-82EF-2A8A6823C535}">
      <dgm:prSet/>
      <dgm:spPr/>
      <dgm:t>
        <a:bodyPr/>
        <a:lstStyle/>
        <a:p>
          <a:endParaRPr lang="zh-TW" altLang="en-US"/>
        </a:p>
      </dgm:t>
    </dgm:pt>
    <dgm:pt modelId="{DB13BCDE-99EE-4779-BF0B-BF0CB04A40DA}" type="parTrans" cxnId="{0EA4F4A8-E3CC-4A02-82EF-2A8A6823C535}">
      <dgm:prSet/>
      <dgm:spPr/>
      <dgm:t>
        <a:bodyPr/>
        <a:lstStyle/>
        <a:p>
          <a:endParaRPr lang="zh-TW" altLang="en-US"/>
        </a:p>
      </dgm:t>
    </dgm:pt>
    <dgm:pt modelId="{80EC99A3-ADCA-4ACC-BE5F-D15F79C5AF9F}" type="pres">
      <dgm:prSet presAssocID="{5C547CD0-D28F-4116-B6BB-408B3408B8F9}" presName="linearFlow" presStyleCnt="0">
        <dgm:presLayoutVars>
          <dgm:dir/>
          <dgm:resizeHandles val="exact"/>
        </dgm:presLayoutVars>
      </dgm:prSet>
      <dgm:spPr/>
    </dgm:pt>
    <dgm:pt modelId="{E5B013BD-ECA2-4180-85C0-B0872F3924CB}" type="pres">
      <dgm:prSet presAssocID="{79D8E407-5566-43CC-962A-938D9F3AFDC9}" presName="composite" presStyleCnt="0"/>
      <dgm:spPr/>
    </dgm:pt>
    <dgm:pt modelId="{41158F3F-5847-4944-8D6A-3C88575D0FEA}" type="pres">
      <dgm:prSet presAssocID="{79D8E407-5566-43CC-962A-938D9F3AFDC9}" presName="imgShp" presStyleLbl="fgImgPlace1" presStyleIdx="0" presStyleCnt="1" custScaleX="111394" custScaleY="118456" custLinFactNeighborX="-6988" custLinFactNeighborY="-19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21DFA597-1FF3-47DB-8D26-76FAC4325666}" type="pres">
      <dgm:prSet presAssocID="{79D8E407-5566-43CC-962A-938D9F3AFDC9}" presName="txShp" presStyleLbl="node1" presStyleIdx="0" presStyleCnt="1" custScaleX="127501" custScaleY="118456" custLinFactNeighborX="4023">
        <dgm:presLayoutVars>
          <dgm:bulletEnabled val="1"/>
        </dgm:presLayoutVars>
      </dgm:prSet>
      <dgm:spPr/>
    </dgm:pt>
  </dgm:ptLst>
  <dgm:cxnLst>
    <dgm:cxn modelId="{A6754005-656B-47A2-B4C8-B9CE8A098569}" type="presOf" srcId="{79D8E407-5566-43CC-962A-938D9F3AFDC9}" destId="{21DFA597-1FF3-47DB-8D26-76FAC4325666}" srcOrd="0" destOrd="0" presId="urn:microsoft.com/office/officeart/2005/8/layout/vList3"/>
    <dgm:cxn modelId="{6A3B206C-9339-4A6C-8CA1-E48BE1969EC7}" srcId="{79D8E407-5566-43CC-962A-938D9F3AFDC9}" destId="{C11CA383-C77E-48D0-8063-FFD204875682}" srcOrd="2" destOrd="0" parTransId="{165F7429-4C17-4603-B0B1-B52DC1C5E170}" sibTransId="{5BCF19A1-D8B9-4E5C-B6D1-39528D07A187}"/>
    <dgm:cxn modelId="{E0AA134F-A609-4A45-9B10-4160F50575F9}" type="presOf" srcId="{C11CA383-C77E-48D0-8063-FFD204875682}" destId="{21DFA597-1FF3-47DB-8D26-76FAC4325666}" srcOrd="0" destOrd="3" presId="urn:microsoft.com/office/officeart/2005/8/layout/vList3"/>
    <dgm:cxn modelId="{AA25F174-F4A5-4862-B36C-A657C3856146}" type="presOf" srcId="{7D64FF74-9AE1-4C25-B8A1-DEEB67204BD6}" destId="{21DFA597-1FF3-47DB-8D26-76FAC4325666}" srcOrd="0" destOrd="1" presId="urn:microsoft.com/office/officeart/2005/8/layout/vList3"/>
    <dgm:cxn modelId="{CA501485-4A5E-4669-A1AF-612D2FD86C39}" type="presOf" srcId="{5C547CD0-D28F-4116-B6BB-408B3408B8F9}" destId="{80EC99A3-ADCA-4ACC-BE5F-D15F79C5AF9F}" srcOrd="0" destOrd="0" presId="urn:microsoft.com/office/officeart/2005/8/layout/vList3"/>
    <dgm:cxn modelId="{7EB10F8D-008A-41EC-9292-B2C228E7110C}" type="presOf" srcId="{1F556EC4-2EEA-4975-8967-81DFC90EF83A}" destId="{21DFA597-1FF3-47DB-8D26-76FAC4325666}" srcOrd="0" destOrd="2" presId="urn:microsoft.com/office/officeart/2005/8/layout/vList3"/>
    <dgm:cxn modelId="{0EA4F4A8-E3CC-4A02-82EF-2A8A6823C535}" srcId="{79D8E407-5566-43CC-962A-938D9F3AFDC9}" destId="{7D64FF74-9AE1-4C25-B8A1-DEEB67204BD6}" srcOrd="0" destOrd="0" parTransId="{DB13BCDE-99EE-4779-BF0B-BF0CB04A40DA}" sibTransId="{FD1DB72A-1199-4804-9DDA-C08D89A29686}"/>
    <dgm:cxn modelId="{FB2F13EB-CCC2-407D-BAB2-55D4D7325F2A}" srcId="{79D8E407-5566-43CC-962A-938D9F3AFDC9}" destId="{1F556EC4-2EEA-4975-8967-81DFC90EF83A}" srcOrd="1" destOrd="0" parTransId="{5FFF20FA-6F01-473D-B100-BAE0D0E3A4DD}" sibTransId="{9DD43FC3-4CC5-481A-834E-13A48E823A2B}"/>
    <dgm:cxn modelId="{9BA4E7F0-9EC0-4D13-8942-ACAA118E5A17}" srcId="{5C547CD0-D28F-4116-B6BB-408B3408B8F9}" destId="{79D8E407-5566-43CC-962A-938D9F3AFDC9}" srcOrd="0" destOrd="0" parTransId="{7D596F19-D830-4F23-888E-985EADFF3E87}" sibTransId="{3F2FCF6A-B007-4B88-B26C-DCC524283119}"/>
    <dgm:cxn modelId="{1CFD478D-0E8F-4536-89DA-A22A2DE83C8F}" type="presParOf" srcId="{80EC99A3-ADCA-4ACC-BE5F-D15F79C5AF9F}" destId="{E5B013BD-ECA2-4180-85C0-B0872F3924CB}" srcOrd="0" destOrd="0" presId="urn:microsoft.com/office/officeart/2005/8/layout/vList3"/>
    <dgm:cxn modelId="{05FC7BA7-2729-4B89-AB02-53D2DB1CD57C}" type="presParOf" srcId="{E5B013BD-ECA2-4180-85C0-B0872F3924CB}" destId="{41158F3F-5847-4944-8D6A-3C88575D0FEA}" srcOrd="0" destOrd="0" presId="urn:microsoft.com/office/officeart/2005/8/layout/vList3"/>
    <dgm:cxn modelId="{919F602D-96E7-4E06-B0BF-7FCB864977A5}" type="presParOf" srcId="{E5B013BD-ECA2-4180-85C0-B0872F3924CB}" destId="{21DFA597-1FF3-47DB-8D26-76FAC43256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5A779E-003F-4B64-9A17-9BA3422B55D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046E30-3EFA-4046-A90A-4B02D7EB7563}">
      <dgm:prSet phldrT="[文字]"/>
      <dgm:spPr/>
      <dgm:t>
        <a:bodyPr vert="vert"/>
        <a:lstStyle/>
        <a:p>
          <a:r>
            <a:rPr lang="zh-TW" altLang="en-US" dirty="0"/>
            <a:t>動畫設定重點</a:t>
          </a:r>
        </a:p>
      </dgm:t>
    </dgm:pt>
    <dgm:pt modelId="{E43EBF2A-B759-4A19-9D70-1D99DFD69224}" type="parTrans" cxnId="{5E493CDF-E1F0-4E6E-980B-78E196F21FB7}">
      <dgm:prSet/>
      <dgm:spPr/>
      <dgm:t>
        <a:bodyPr/>
        <a:lstStyle/>
        <a:p>
          <a:endParaRPr lang="zh-TW" altLang="en-US"/>
        </a:p>
      </dgm:t>
    </dgm:pt>
    <dgm:pt modelId="{656A6B32-93D1-4073-9572-C10E174E4ABB}" type="sibTrans" cxnId="{5E493CDF-E1F0-4E6E-980B-78E196F21FB7}">
      <dgm:prSet/>
      <dgm:spPr/>
      <dgm:t>
        <a:bodyPr/>
        <a:lstStyle/>
        <a:p>
          <a:endParaRPr lang="zh-TW" altLang="en-US"/>
        </a:p>
      </dgm:t>
    </dgm:pt>
    <dgm:pt modelId="{7EB011AD-A758-4057-92E6-4CC0ED799B46}">
      <dgm:prSet phldrT="[文字]"/>
      <dgm:spPr/>
      <dgm:t>
        <a:bodyPr/>
        <a:lstStyle/>
        <a:p>
          <a:r>
            <a:rPr lang="zh-TW" altLang="en-US" dirty="0"/>
            <a:t>動畫節奏感</a:t>
          </a:r>
        </a:p>
      </dgm:t>
    </dgm:pt>
    <dgm:pt modelId="{7A18BE75-B38C-440D-BA08-BCBF7A0F3095}" type="parTrans" cxnId="{321079EA-D657-4151-A3E6-C3511DEF570C}">
      <dgm:prSet/>
      <dgm:spPr/>
      <dgm:t>
        <a:bodyPr/>
        <a:lstStyle/>
        <a:p>
          <a:endParaRPr lang="zh-TW" altLang="en-US"/>
        </a:p>
      </dgm:t>
    </dgm:pt>
    <dgm:pt modelId="{F4EB8260-211B-4A55-8F50-EE194F49A5F0}" type="sibTrans" cxnId="{321079EA-D657-4151-A3E6-C3511DEF570C}">
      <dgm:prSet/>
      <dgm:spPr/>
      <dgm:t>
        <a:bodyPr/>
        <a:lstStyle/>
        <a:p>
          <a:endParaRPr lang="zh-TW" altLang="en-US"/>
        </a:p>
      </dgm:t>
    </dgm:pt>
    <dgm:pt modelId="{E5CB803B-A863-427C-9087-1ECDBE11BFF9}">
      <dgm:prSet phldrT="[文字]"/>
      <dgm:spPr/>
      <dgm:t>
        <a:bodyPr/>
        <a:lstStyle/>
        <a:p>
          <a:r>
            <a:rPr lang="zh-TW" altLang="en-US" dirty="0"/>
            <a:t>避免過於花俏動作</a:t>
          </a:r>
        </a:p>
      </dgm:t>
    </dgm:pt>
    <dgm:pt modelId="{259D8E4A-244A-4B83-AFF8-C1F7F655F337}" type="parTrans" cxnId="{EC065BB2-C0BF-44F3-9FBA-81AB2198C011}">
      <dgm:prSet/>
      <dgm:spPr/>
      <dgm:t>
        <a:bodyPr/>
        <a:lstStyle/>
        <a:p>
          <a:endParaRPr lang="zh-TW" altLang="en-US"/>
        </a:p>
      </dgm:t>
    </dgm:pt>
    <dgm:pt modelId="{96EF059E-4287-439F-AB3A-A64C8FC380E1}" type="sibTrans" cxnId="{EC065BB2-C0BF-44F3-9FBA-81AB2198C011}">
      <dgm:prSet/>
      <dgm:spPr/>
      <dgm:t>
        <a:bodyPr/>
        <a:lstStyle/>
        <a:p>
          <a:endParaRPr lang="zh-TW" altLang="en-US"/>
        </a:p>
      </dgm:t>
    </dgm:pt>
    <dgm:pt modelId="{8155763F-F675-4882-BC8B-8B6D46867C24}">
      <dgm:prSet phldrT="[文字]"/>
      <dgm:spPr/>
      <dgm:t>
        <a:bodyPr/>
        <a:lstStyle/>
        <a:p>
          <a:r>
            <a:rPr lang="zh-TW" altLang="en-US" dirty="0"/>
            <a:t>表演方向與順序引導</a:t>
          </a:r>
        </a:p>
      </dgm:t>
    </dgm:pt>
    <dgm:pt modelId="{1EB5D497-0F1A-468B-8A37-EAA6B61935A9}" type="parTrans" cxnId="{648F9BA6-86DE-4DB3-A713-B76F9D750AFE}">
      <dgm:prSet/>
      <dgm:spPr/>
      <dgm:t>
        <a:bodyPr/>
        <a:lstStyle/>
        <a:p>
          <a:endParaRPr lang="zh-TW" altLang="en-US"/>
        </a:p>
      </dgm:t>
    </dgm:pt>
    <dgm:pt modelId="{0BA8F879-B225-4557-883D-D741D2079A91}" type="sibTrans" cxnId="{648F9BA6-86DE-4DB3-A713-B76F9D750AFE}">
      <dgm:prSet/>
      <dgm:spPr/>
      <dgm:t>
        <a:bodyPr/>
        <a:lstStyle/>
        <a:p>
          <a:endParaRPr lang="zh-TW" altLang="en-US"/>
        </a:p>
      </dgm:t>
    </dgm:pt>
    <dgm:pt modelId="{318D7690-3111-43B5-934F-1C367F81F442}" type="pres">
      <dgm:prSet presAssocID="{145A779E-003F-4B64-9A17-9BA3422B55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E8EC51-A10A-4FBB-8581-AE0D2CBB18D2}" type="pres">
      <dgm:prSet presAssocID="{7B046E30-3EFA-4046-A90A-4B02D7EB7563}" presName="root1" presStyleCnt="0"/>
      <dgm:spPr/>
    </dgm:pt>
    <dgm:pt modelId="{685379FA-545C-4F99-9343-D5B0D9957295}" type="pres">
      <dgm:prSet presAssocID="{7B046E30-3EFA-4046-A90A-4B02D7EB7563}" presName="LevelOneTextNode" presStyleLbl="node0" presStyleIdx="0" presStyleCnt="1" custLinFactNeighborX="-71583" custLinFactNeighborY="-252">
        <dgm:presLayoutVars>
          <dgm:chPref val="3"/>
        </dgm:presLayoutVars>
      </dgm:prSet>
      <dgm:spPr/>
    </dgm:pt>
    <dgm:pt modelId="{4879E006-5993-4A3B-9355-8EB376E633A6}" type="pres">
      <dgm:prSet presAssocID="{7B046E30-3EFA-4046-A90A-4B02D7EB7563}" presName="level2hierChild" presStyleCnt="0"/>
      <dgm:spPr/>
    </dgm:pt>
    <dgm:pt modelId="{DA61EA8F-7CD0-44B3-A939-01C88859D3B2}" type="pres">
      <dgm:prSet presAssocID="{7A18BE75-B38C-440D-BA08-BCBF7A0F3095}" presName="conn2-1" presStyleLbl="parChTrans1D2" presStyleIdx="0" presStyleCnt="3"/>
      <dgm:spPr/>
    </dgm:pt>
    <dgm:pt modelId="{CEECF5FA-6FB2-446F-8CE3-971CF5AED6B2}" type="pres">
      <dgm:prSet presAssocID="{7A18BE75-B38C-440D-BA08-BCBF7A0F3095}" presName="connTx" presStyleLbl="parChTrans1D2" presStyleIdx="0" presStyleCnt="3"/>
      <dgm:spPr/>
    </dgm:pt>
    <dgm:pt modelId="{5D49A992-5764-4EA9-BB8C-6F2C515FF8EE}" type="pres">
      <dgm:prSet presAssocID="{7EB011AD-A758-4057-92E6-4CC0ED799B46}" presName="root2" presStyleCnt="0"/>
      <dgm:spPr/>
    </dgm:pt>
    <dgm:pt modelId="{DE07859C-582F-45C9-84D7-7B8BCBDE7E91}" type="pres">
      <dgm:prSet presAssocID="{7EB011AD-A758-4057-92E6-4CC0ED799B46}" presName="LevelTwoTextNode" presStyleLbl="node2" presStyleIdx="0" presStyleCnt="3" custScaleX="151632">
        <dgm:presLayoutVars>
          <dgm:chPref val="3"/>
        </dgm:presLayoutVars>
      </dgm:prSet>
      <dgm:spPr/>
    </dgm:pt>
    <dgm:pt modelId="{1D795130-82F3-477A-847E-AD4278E00A39}" type="pres">
      <dgm:prSet presAssocID="{7EB011AD-A758-4057-92E6-4CC0ED799B46}" presName="level3hierChild" presStyleCnt="0"/>
      <dgm:spPr/>
    </dgm:pt>
    <dgm:pt modelId="{CE0A7498-0CD5-4EEE-AB2F-387DEB6A9675}" type="pres">
      <dgm:prSet presAssocID="{259D8E4A-244A-4B83-AFF8-C1F7F655F337}" presName="conn2-1" presStyleLbl="parChTrans1D2" presStyleIdx="1" presStyleCnt="3"/>
      <dgm:spPr/>
    </dgm:pt>
    <dgm:pt modelId="{0EABB4F4-0074-43B1-8F92-430CDAE344C0}" type="pres">
      <dgm:prSet presAssocID="{259D8E4A-244A-4B83-AFF8-C1F7F655F337}" presName="connTx" presStyleLbl="parChTrans1D2" presStyleIdx="1" presStyleCnt="3"/>
      <dgm:spPr/>
    </dgm:pt>
    <dgm:pt modelId="{DF63FFB6-BF06-4F54-BAD8-AFA34D6261AD}" type="pres">
      <dgm:prSet presAssocID="{E5CB803B-A863-427C-9087-1ECDBE11BFF9}" presName="root2" presStyleCnt="0"/>
      <dgm:spPr/>
    </dgm:pt>
    <dgm:pt modelId="{AEC6C4FB-7C8B-4CA6-B500-ED396A91BABB}" type="pres">
      <dgm:prSet presAssocID="{E5CB803B-A863-427C-9087-1ECDBE11BFF9}" presName="LevelTwoTextNode" presStyleLbl="node2" presStyleIdx="1" presStyleCnt="3" custScaleX="151632">
        <dgm:presLayoutVars>
          <dgm:chPref val="3"/>
        </dgm:presLayoutVars>
      </dgm:prSet>
      <dgm:spPr/>
    </dgm:pt>
    <dgm:pt modelId="{B4096C88-C3F4-4CEA-9959-06566CFF4843}" type="pres">
      <dgm:prSet presAssocID="{E5CB803B-A863-427C-9087-1ECDBE11BFF9}" presName="level3hierChild" presStyleCnt="0"/>
      <dgm:spPr/>
    </dgm:pt>
    <dgm:pt modelId="{C28B5204-ED43-41BB-85B2-4BCBD5A30118}" type="pres">
      <dgm:prSet presAssocID="{1EB5D497-0F1A-468B-8A37-EAA6B61935A9}" presName="conn2-1" presStyleLbl="parChTrans1D2" presStyleIdx="2" presStyleCnt="3"/>
      <dgm:spPr/>
    </dgm:pt>
    <dgm:pt modelId="{402CBD2F-51FD-4D2C-AAF3-21EAF4416A08}" type="pres">
      <dgm:prSet presAssocID="{1EB5D497-0F1A-468B-8A37-EAA6B61935A9}" presName="connTx" presStyleLbl="parChTrans1D2" presStyleIdx="2" presStyleCnt="3"/>
      <dgm:spPr/>
    </dgm:pt>
    <dgm:pt modelId="{CFB2BB9F-3AA2-4011-B65C-4D6BA0CFC66E}" type="pres">
      <dgm:prSet presAssocID="{8155763F-F675-4882-BC8B-8B6D46867C24}" presName="root2" presStyleCnt="0"/>
      <dgm:spPr/>
    </dgm:pt>
    <dgm:pt modelId="{F59446CF-3CC4-4C3E-9FFD-2D55597F987A}" type="pres">
      <dgm:prSet presAssocID="{8155763F-F675-4882-BC8B-8B6D46867C24}" presName="LevelTwoTextNode" presStyleLbl="node2" presStyleIdx="2" presStyleCnt="3" custScaleX="151632">
        <dgm:presLayoutVars>
          <dgm:chPref val="3"/>
        </dgm:presLayoutVars>
      </dgm:prSet>
      <dgm:spPr/>
    </dgm:pt>
    <dgm:pt modelId="{47E54B46-631D-428E-B9B8-6AAAB64C30EC}" type="pres">
      <dgm:prSet presAssocID="{8155763F-F675-4882-BC8B-8B6D46867C24}" presName="level3hierChild" presStyleCnt="0"/>
      <dgm:spPr/>
    </dgm:pt>
  </dgm:ptLst>
  <dgm:cxnLst>
    <dgm:cxn modelId="{EFA76601-14E5-4D1F-A19F-E8976D820DF4}" type="presOf" srcId="{145A779E-003F-4B64-9A17-9BA3422B55D7}" destId="{318D7690-3111-43B5-934F-1C367F81F442}" srcOrd="0" destOrd="0" presId="urn:microsoft.com/office/officeart/2008/layout/HorizontalMultiLevelHierarchy"/>
    <dgm:cxn modelId="{D07FC82B-1C35-4EF9-A03F-A4B7D65D68BE}" type="presOf" srcId="{7A18BE75-B38C-440D-BA08-BCBF7A0F3095}" destId="{DA61EA8F-7CD0-44B3-A939-01C88859D3B2}" srcOrd="0" destOrd="0" presId="urn:microsoft.com/office/officeart/2008/layout/HorizontalMultiLevelHierarchy"/>
    <dgm:cxn modelId="{B647432E-AD66-4299-930D-035CCDE2C2E5}" type="presOf" srcId="{1EB5D497-0F1A-468B-8A37-EAA6B61935A9}" destId="{C28B5204-ED43-41BB-85B2-4BCBD5A30118}" srcOrd="0" destOrd="0" presId="urn:microsoft.com/office/officeart/2008/layout/HorizontalMultiLevelHierarchy"/>
    <dgm:cxn modelId="{0032FC5B-46D2-4606-B5DE-56E4FA54180F}" type="presOf" srcId="{259D8E4A-244A-4B83-AFF8-C1F7F655F337}" destId="{CE0A7498-0CD5-4EEE-AB2F-387DEB6A9675}" srcOrd="0" destOrd="0" presId="urn:microsoft.com/office/officeart/2008/layout/HorizontalMultiLevelHierarchy"/>
    <dgm:cxn modelId="{7B7D404E-42CE-458E-8657-B72288D6E8F3}" type="presOf" srcId="{7EB011AD-A758-4057-92E6-4CC0ED799B46}" destId="{DE07859C-582F-45C9-84D7-7B8BCBDE7E91}" srcOrd="0" destOrd="0" presId="urn:microsoft.com/office/officeart/2008/layout/HorizontalMultiLevelHierarchy"/>
    <dgm:cxn modelId="{98E90D78-B2E5-49DF-B95B-C414F1A5FD57}" type="presOf" srcId="{8155763F-F675-4882-BC8B-8B6D46867C24}" destId="{F59446CF-3CC4-4C3E-9FFD-2D55597F987A}" srcOrd="0" destOrd="0" presId="urn:microsoft.com/office/officeart/2008/layout/HorizontalMultiLevelHierarchy"/>
    <dgm:cxn modelId="{CF042786-94EC-439E-809E-1C8B4CC1D141}" type="presOf" srcId="{259D8E4A-244A-4B83-AFF8-C1F7F655F337}" destId="{0EABB4F4-0074-43B1-8F92-430CDAE344C0}" srcOrd="1" destOrd="0" presId="urn:microsoft.com/office/officeart/2008/layout/HorizontalMultiLevelHierarchy"/>
    <dgm:cxn modelId="{4BDEDC9B-056E-4C31-A6EA-849AC5AA2460}" type="presOf" srcId="{1EB5D497-0F1A-468B-8A37-EAA6B61935A9}" destId="{402CBD2F-51FD-4D2C-AAF3-21EAF4416A08}" srcOrd="1" destOrd="0" presId="urn:microsoft.com/office/officeart/2008/layout/HorizontalMultiLevelHierarchy"/>
    <dgm:cxn modelId="{648F9BA6-86DE-4DB3-A713-B76F9D750AFE}" srcId="{7B046E30-3EFA-4046-A90A-4B02D7EB7563}" destId="{8155763F-F675-4882-BC8B-8B6D46867C24}" srcOrd="2" destOrd="0" parTransId="{1EB5D497-0F1A-468B-8A37-EAA6B61935A9}" sibTransId="{0BA8F879-B225-4557-883D-D741D2079A91}"/>
    <dgm:cxn modelId="{EC065BB2-C0BF-44F3-9FBA-81AB2198C011}" srcId="{7B046E30-3EFA-4046-A90A-4B02D7EB7563}" destId="{E5CB803B-A863-427C-9087-1ECDBE11BFF9}" srcOrd="1" destOrd="0" parTransId="{259D8E4A-244A-4B83-AFF8-C1F7F655F337}" sibTransId="{96EF059E-4287-439F-AB3A-A64C8FC380E1}"/>
    <dgm:cxn modelId="{FD1721BC-C197-4783-AA8C-FD6745E5275D}" type="presOf" srcId="{E5CB803B-A863-427C-9087-1ECDBE11BFF9}" destId="{AEC6C4FB-7C8B-4CA6-B500-ED396A91BABB}" srcOrd="0" destOrd="0" presId="urn:microsoft.com/office/officeart/2008/layout/HorizontalMultiLevelHierarchy"/>
    <dgm:cxn modelId="{0B4D29CA-8600-4908-920D-3F714C11AA27}" type="presOf" srcId="{7A18BE75-B38C-440D-BA08-BCBF7A0F3095}" destId="{CEECF5FA-6FB2-446F-8CE3-971CF5AED6B2}" srcOrd="1" destOrd="0" presId="urn:microsoft.com/office/officeart/2008/layout/HorizontalMultiLevelHierarchy"/>
    <dgm:cxn modelId="{5E493CDF-E1F0-4E6E-980B-78E196F21FB7}" srcId="{145A779E-003F-4B64-9A17-9BA3422B55D7}" destId="{7B046E30-3EFA-4046-A90A-4B02D7EB7563}" srcOrd="0" destOrd="0" parTransId="{E43EBF2A-B759-4A19-9D70-1D99DFD69224}" sibTransId="{656A6B32-93D1-4073-9572-C10E174E4ABB}"/>
    <dgm:cxn modelId="{801356E1-BF78-4637-9C23-2BB93385F7D8}" type="presOf" srcId="{7B046E30-3EFA-4046-A90A-4B02D7EB7563}" destId="{685379FA-545C-4F99-9343-D5B0D9957295}" srcOrd="0" destOrd="0" presId="urn:microsoft.com/office/officeart/2008/layout/HorizontalMultiLevelHierarchy"/>
    <dgm:cxn modelId="{321079EA-D657-4151-A3E6-C3511DEF570C}" srcId="{7B046E30-3EFA-4046-A90A-4B02D7EB7563}" destId="{7EB011AD-A758-4057-92E6-4CC0ED799B46}" srcOrd="0" destOrd="0" parTransId="{7A18BE75-B38C-440D-BA08-BCBF7A0F3095}" sibTransId="{F4EB8260-211B-4A55-8F50-EE194F49A5F0}"/>
    <dgm:cxn modelId="{B53B5FC5-36FC-4D7D-BD5E-6B1F9AE1711D}" type="presParOf" srcId="{318D7690-3111-43B5-934F-1C367F81F442}" destId="{2CE8EC51-A10A-4FBB-8581-AE0D2CBB18D2}" srcOrd="0" destOrd="0" presId="urn:microsoft.com/office/officeart/2008/layout/HorizontalMultiLevelHierarchy"/>
    <dgm:cxn modelId="{98D74DD3-318B-4C64-B888-193C8942A142}" type="presParOf" srcId="{2CE8EC51-A10A-4FBB-8581-AE0D2CBB18D2}" destId="{685379FA-545C-4F99-9343-D5B0D9957295}" srcOrd="0" destOrd="0" presId="urn:microsoft.com/office/officeart/2008/layout/HorizontalMultiLevelHierarchy"/>
    <dgm:cxn modelId="{2D703A59-A4D4-43C3-98D9-B2ACE6F255E2}" type="presParOf" srcId="{2CE8EC51-A10A-4FBB-8581-AE0D2CBB18D2}" destId="{4879E006-5993-4A3B-9355-8EB376E633A6}" srcOrd="1" destOrd="0" presId="urn:microsoft.com/office/officeart/2008/layout/HorizontalMultiLevelHierarchy"/>
    <dgm:cxn modelId="{0D98FA5B-BC30-43FA-9B37-8AC85BAEDB8C}" type="presParOf" srcId="{4879E006-5993-4A3B-9355-8EB376E633A6}" destId="{DA61EA8F-7CD0-44B3-A939-01C88859D3B2}" srcOrd="0" destOrd="0" presId="urn:microsoft.com/office/officeart/2008/layout/HorizontalMultiLevelHierarchy"/>
    <dgm:cxn modelId="{36E66C14-8C4D-4C8C-9E5F-B6446B91CBEC}" type="presParOf" srcId="{DA61EA8F-7CD0-44B3-A939-01C88859D3B2}" destId="{CEECF5FA-6FB2-446F-8CE3-971CF5AED6B2}" srcOrd="0" destOrd="0" presId="urn:microsoft.com/office/officeart/2008/layout/HorizontalMultiLevelHierarchy"/>
    <dgm:cxn modelId="{8D2BCACB-4C55-4768-ADCB-82804588F7B9}" type="presParOf" srcId="{4879E006-5993-4A3B-9355-8EB376E633A6}" destId="{5D49A992-5764-4EA9-BB8C-6F2C515FF8EE}" srcOrd="1" destOrd="0" presId="urn:microsoft.com/office/officeart/2008/layout/HorizontalMultiLevelHierarchy"/>
    <dgm:cxn modelId="{2D68FC57-77DF-495E-AB71-E979CA9873E2}" type="presParOf" srcId="{5D49A992-5764-4EA9-BB8C-6F2C515FF8EE}" destId="{DE07859C-582F-45C9-84D7-7B8BCBDE7E91}" srcOrd="0" destOrd="0" presId="urn:microsoft.com/office/officeart/2008/layout/HorizontalMultiLevelHierarchy"/>
    <dgm:cxn modelId="{4E35B2E3-4E88-4135-B55B-36A612063222}" type="presParOf" srcId="{5D49A992-5764-4EA9-BB8C-6F2C515FF8EE}" destId="{1D795130-82F3-477A-847E-AD4278E00A39}" srcOrd="1" destOrd="0" presId="urn:microsoft.com/office/officeart/2008/layout/HorizontalMultiLevelHierarchy"/>
    <dgm:cxn modelId="{27F93061-3DAA-4CC1-950E-7E7458A3DE23}" type="presParOf" srcId="{4879E006-5993-4A3B-9355-8EB376E633A6}" destId="{CE0A7498-0CD5-4EEE-AB2F-387DEB6A9675}" srcOrd="2" destOrd="0" presId="urn:microsoft.com/office/officeart/2008/layout/HorizontalMultiLevelHierarchy"/>
    <dgm:cxn modelId="{21C4543D-B358-43A1-8661-3B6B4E87E840}" type="presParOf" srcId="{CE0A7498-0CD5-4EEE-AB2F-387DEB6A9675}" destId="{0EABB4F4-0074-43B1-8F92-430CDAE344C0}" srcOrd="0" destOrd="0" presId="urn:microsoft.com/office/officeart/2008/layout/HorizontalMultiLevelHierarchy"/>
    <dgm:cxn modelId="{53DAEC9D-86D9-41DB-8F89-4A8B758E9C67}" type="presParOf" srcId="{4879E006-5993-4A3B-9355-8EB376E633A6}" destId="{DF63FFB6-BF06-4F54-BAD8-AFA34D6261AD}" srcOrd="3" destOrd="0" presId="urn:microsoft.com/office/officeart/2008/layout/HorizontalMultiLevelHierarchy"/>
    <dgm:cxn modelId="{C27C36FB-5239-450B-BE7A-95106EA0A08B}" type="presParOf" srcId="{DF63FFB6-BF06-4F54-BAD8-AFA34D6261AD}" destId="{AEC6C4FB-7C8B-4CA6-B500-ED396A91BABB}" srcOrd="0" destOrd="0" presId="urn:microsoft.com/office/officeart/2008/layout/HorizontalMultiLevelHierarchy"/>
    <dgm:cxn modelId="{3CEDF780-8704-4FD5-BB40-476F5FBD2BA2}" type="presParOf" srcId="{DF63FFB6-BF06-4F54-BAD8-AFA34D6261AD}" destId="{B4096C88-C3F4-4CEA-9959-06566CFF4843}" srcOrd="1" destOrd="0" presId="urn:microsoft.com/office/officeart/2008/layout/HorizontalMultiLevelHierarchy"/>
    <dgm:cxn modelId="{A6B915D6-B367-4CF9-9279-6B8F40750E44}" type="presParOf" srcId="{4879E006-5993-4A3B-9355-8EB376E633A6}" destId="{C28B5204-ED43-41BB-85B2-4BCBD5A30118}" srcOrd="4" destOrd="0" presId="urn:microsoft.com/office/officeart/2008/layout/HorizontalMultiLevelHierarchy"/>
    <dgm:cxn modelId="{12E7BD55-C9B4-4488-AEC9-7532F0D6634C}" type="presParOf" srcId="{C28B5204-ED43-41BB-85B2-4BCBD5A30118}" destId="{402CBD2F-51FD-4D2C-AAF3-21EAF4416A08}" srcOrd="0" destOrd="0" presId="urn:microsoft.com/office/officeart/2008/layout/HorizontalMultiLevelHierarchy"/>
    <dgm:cxn modelId="{14DDF00B-DE95-48E6-A916-DE40DE7E1671}" type="presParOf" srcId="{4879E006-5993-4A3B-9355-8EB376E633A6}" destId="{CFB2BB9F-3AA2-4011-B65C-4D6BA0CFC66E}" srcOrd="5" destOrd="0" presId="urn:microsoft.com/office/officeart/2008/layout/HorizontalMultiLevelHierarchy"/>
    <dgm:cxn modelId="{8A3A7A86-FE42-46F6-9530-4174155E82C5}" type="presParOf" srcId="{CFB2BB9F-3AA2-4011-B65C-4D6BA0CFC66E}" destId="{F59446CF-3CC4-4C3E-9FFD-2D55597F987A}" srcOrd="0" destOrd="0" presId="urn:microsoft.com/office/officeart/2008/layout/HorizontalMultiLevelHierarchy"/>
    <dgm:cxn modelId="{E8AC471B-9B4A-4D2E-9C5D-C6A41E4CCB13}" type="presParOf" srcId="{CFB2BB9F-3AA2-4011-B65C-4D6BA0CFC66E}" destId="{47E54B46-631D-428E-B9B8-6AAAB64C30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3502D-AF63-49F9-91B6-E7D39482D18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05B6C6-C83B-4872-AD4E-F1BA4F8FD4C8}">
      <dgm:prSet phldrT="[文字]"/>
      <dgm:spPr/>
      <dgm:t>
        <a:bodyPr/>
        <a:lstStyle/>
        <a:p>
          <a:r>
            <a:rPr lang="zh-TW" altLang="en-US" dirty="0"/>
            <a:t>內容正確性</a:t>
          </a:r>
        </a:p>
      </dgm:t>
    </dgm:pt>
    <dgm:pt modelId="{85C0E6BD-D915-4062-9EA6-09E00958A9A1}" type="parTrans" cxnId="{277A0AD5-D568-41EF-AFB6-1578AD04467C}">
      <dgm:prSet/>
      <dgm:spPr/>
      <dgm:t>
        <a:bodyPr/>
        <a:lstStyle/>
        <a:p>
          <a:endParaRPr lang="zh-TW" altLang="en-US"/>
        </a:p>
      </dgm:t>
    </dgm:pt>
    <dgm:pt modelId="{580BD77D-77AD-4DA9-86B4-19E9F44F0DC8}" type="sibTrans" cxnId="{277A0AD5-D568-41EF-AFB6-1578AD04467C}">
      <dgm:prSet/>
      <dgm:spPr/>
      <dgm:t>
        <a:bodyPr/>
        <a:lstStyle/>
        <a:p>
          <a:endParaRPr lang="zh-TW" altLang="en-US"/>
        </a:p>
      </dgm:t>
    </dgm:pt>
    <dgm:pt modelId="{C5D3661E-020B-490A-9B78-BBD2DF57DF78}">
      <dgm:prSet phldrT="[文字]"/>
      <dgm:spPr/>
      <dgm:t>
        <a:bodyPr/>
        <a:lstStyle/>
        <a:p>
          <a:r>
            <a:rPr lang="zh-TW" altLang="en-US" dirty="0"/>
            <a:t>訴求重點</a:t>
          </a:r>
        </a:p>
      </dgm:t>
    </dgm:pt>
    <dgm:pt modelId="{B4C5CF09-1605-4DCC-B416-FCA9CF369A51}" type="parTrans" cxnId="{496E04B9-1615-4381-8AD0-26204836864C}">
      <dgm:prSet/>
      <dgm:spPr/>
      <dgm:t>
        <a:bodyPr/>
        <a:lstStyle/>
        <a:p>
          <a:endParaRPr lang="zh-TW" altLang="en-US"/>
        </a:p>
      </dgm:t>
    </dgm:pt>
    <dgm:pt modelId="{FDA2EA7E-3B49-40D7-A9CC-55F831D67D68}" type="sibTrans" cxnId="{496E04B9-1615-4381-8AD0-26204836864C}">
      <dgm:prSet/>
      <dgm:spPr/>
      <dgm:t>
        <a:bodyPr/>
        <a:lstStyle/>
        <a:p>
          <a:endParaRPr lang="zh-TW" altLang="en-US"/>
        </a:p>
      </dgm:t>
    </dgm:pt>
    <dgm:pt modelId="{CD112061-BC34-432D-8874-2FD092959832}">
      <dgm:prSet phldrT="[文字]"/>
      <dgm:spPr/>
      <dgm:t>
        <a:bodyPr/>
        <a:lstStyle/>
        <a:p>
          <a:r>
            <a:rPr lang="zh-TW" altLang="en-US" dirty="0"/>
            <a:t>理念傳達</a:t>
          </a:r>
        </a:p>
      </dgm:t>
    </dgm:pt>
    <dgm:pt modelId="{1C9A48FC-72DF-4ECE-B29D-9707AB29F5FE}" type="parTrans" cxnId="{96796FCB-05E6-423B-9C4B-CDD6D48B6576}">
      <dgm:prSet/>
      <dgm:spPr/>
      <dgm:t>
        <a:bodyPr/>
        <a:lstStyle/>
        <a:p>
          <a:endParaRPr lang="zh-TW" altLang="en-US"/>
        </a:p>
      </dgm:t>
    </dgm:pt>
    <dgm:pt modelId="{1541F34D-86D9-4820-B586-DDF8DA274F2C}" type="sibTrans" cxnId="{96796FCB-05E6-423B-9C4B-CDD6D48B6576}">
      <dgm:prSet/>
      <dgm:spPr/>
      <dgm:t>
        <a:bodyPr/>
        <a:lstStyle/>
        <a:p>
          <a:endParaRPr lang="zh-TW" altLang="en-US"/>
        </a:p>
      </dgm:t>
    </dgm:pt>
    <dgm:pt modelId="{209B649D-F09B-4251-9609-0552EEF4457F}">
      <dgm:prSet phldrT="[文字]"/>
      <dgm:spPr/>
      <dgm:t>
        <a:bodyPr/>
        <a:lstStyle/>
        <a:p>
          <a:r>
            <a:rPr lang="zh-TW" altLang="en-US" dirty="0"/>
            <a:t>內容連貫性</a:t>
          </a:r>
        </a:p>
      </dgm:t>
    </dgm:pt>
    <dgm:pt modelId="{591940EE-1D65-4ABD-A771-318EFB8FFBF1}" type="parTrans" cxnId="{2E125271-F32C-40D3-B2E2-90E9272CE951}">
      <dgm:prSet/>
      <dgm:spPr/>
      <dgm:t>
        <a:bodyPr/>
        <a:lstStyle/>
        <a:p>
          <a:endParaRPr lang="zh-TW" altLang="en-US"/>
        </a:p>
      </dgm:t>
    </dgm:pt>
    <dgm:pt modelId="{7036BC7B-35E9-44F2-A0A0-27651516C05A}" type="sibTrans" cxnId="{2E125271-F32C-40D3-B2E2-90E9272CE951}">
      <dgm:prSet/>
      <dgm:spPr/>
      <dgm:t>
        <a:bodyPr/>
        <a:lstStyle/>
        <a:p>
          <a:endParaRPr lang="zh-TW" altLang="en-US"/>
        </a:p>
      </dgm:t>
    </dgm:pt>
    <dgm:pt modelId="{5E379336-7218-4D84-AADA-CA6D760341D7}">
      <dgm:prSet phldrT="[文字]"/>
      <dgm:spPr/>
      <dgm:t>
        <a:bodyPr/>
        <a:lstStyle/>
        <a:p>
          <a:r>
            <a:rPr lang="zh-TW" altLang="en-US" dirty="0"/>
            <a:t>段落重排</a:t>
          </a:r>
        </a:p>
      </dgm:t>
    </dgm:pt>
    <dgm:pt modelId="{E4B3C45C-41B1-421E-963A-8D20F4B4F021}" type="parTrans" cxnId="{BF9C0DD0-5B88-482E-BDBA-F015A3EDE7A9}">
      <dgm:prSet/>
      <dgm:spPr/>
      <dgm:t>
        <a:bodyPr/>
        <a:lstStyle/>
        <a:p>
          <a:endParaRPr lang="zh-TW" altLang="en-US"/>
        </a:p>
      </dgm:t>
    </dgm:pt>
    <dgm:pt modelId="{84898007-B5A0-473F-967B-8CDE8BEC11FD}" type="sibTrans" cxnId="{BF9C0DD0-5B88-482E-BDBA-F015A3EDE7A9}">
      <dgm:prSet/>
      <dgm:spPr/>
      <dgm:t>
        <a:bodyPr/>
        <a:lstStyle/>
        <a:p>
          <a:endParaRPr lang="zh-TW" altLang="en-US"/>
        </a:p>
      </dgm:t>
    </dgm:pt>
    <dgm:pt modelId="{40D4D32A-82AF-4B29-A924-C88B51DDC443}">
      <dgm:prSet phldrT="[文字]"/>
      <dgm:spPr/>
      <dgm:t>
        <a:bodyPr/>
        <a:lstStyle/>
        <a:p>
          <a:r>
            <a:rPr lang="zh-TW" altLang="en-US" dirty="0"/>
            <a:t>內容可看性</a:t>
          </a:r>
        </a:p>
      </dgm:t>
    </dgm:pt>
    <dgm:pt modelId="{7DA9EF74-C9AC-4D6A-BC96-D5CE9FB2CE04}" type="parTrans" cxnId="{FA9B490D-A1CF-4A88-BB74-EF1230254F53}">
      <dgm:prSet/>
      <dgm:spPr/>
      <dgm:t>
        <a:bodyPr/>
        <a:lstStyle/>
        <a:p>
          <a:endParaRPr lang="zh-TW" altLang="en-US"/>
        </a:p>
      </dgm:t>
    </dgm:pt>
    <dgm:pt modelId="{16A3B854-C170-4D08-AE5F-8D3F8AEC4D41}" type="sibTrans" cxnId="{FA9B490D-A1CF-4A88-BB74-EF1230254F53}">
      <dgm:prSet/>
      <dgm:spPr/>
      <dgm:t>
        <a:bodyPr/>
        <a:lstStyle/>
        <a:p>
          <a:endParaRPr lang="zh-TW" altLang="en-US"/>
        </a:p>
      </dgm:t>
    </dgm:pt>
    <dgm:pt modelId="{EDC2FFDB-6EAE-484C-9AE2-BBB5792C1071}">
      <dgm:prSet phldrT="[文字]"/>
      <dgm:spPr/>
      <dgm:t>
        <a:bodyPr/>
        <a:lstStyle/>
        <a:p>
          <a:r>
            <a:rPr lang="zh-TW" altLang="en-US" dirty="0"/>
            <a:t>情境表達</a:t>
          </a:r>
        </a:p>
      </dgm:t>
    </dgm:pt>
    <dgm:pt modelId="{5E1E1FA0-4792-4B91-9C24-FB1CB85CE1C9}" type="parTrans" cxnId="{D9AC50E6-27AF-42A9-BBAD-368A5DB492D8}">
      <dgm:prSet/>
      <dgm:spPr/>
      <dgm:t>
        <a:bodyPr/>
        <a:lstStyle/>
        <a:p>
          <a:endParaRPr lang="zh-TW" altLang="en-US"/>
        </a:p>
      </dgm:t>
    </dgm:pt>
    <dgm:pt modelId="{87D65C2C-86BF-41D1-9FEE-636F179950BB}" type="sibTrans" cxnId="{D9AC50E6-27AF-42A9-BBAD-368A5DB492D8}">
      <dgm:prSet/>
      <dgm:spPr/>
      <dgm:t>
        <a:bodyPr/>
        <a:lstStyle/>
        <a:p>
          <a:endParaRPr lang="zh-TW" altLang="en-US"/>
        </a:p>
      </dgm:t>
    </dgm:pt>
    <dgm:pt modelId="{B4C0D75F-5B73-4096-B824-51EE3FF890A2}">
      <dgm:prSet phldrT="[文字]"/>
      <dgm:spPr/>
      <dgm:t>
        <a:bodyPr/>
        <a:lstStyle/>
        <a:p>
          <a:r>
            <a:rPr lang="zh-TW" altLang="en-US" dirty="0"/>
            <a:t>互動性</a:t>
          </a:r>
        </a:p>
      </dgm:t>
    </dgm:pt>
    <dgm:pt modelId="{AF7B7BE3-8C89-4771-8031-5018FA76C554}" type="parTrans" cxnId="{F6F7C153-553D-4BCF-8D13-A113A1141FD7}">
      <dgm:prSet/>
      <dgm:spPr/>
      <dgm:t>
        <a:bodyPr/>
        <a:lstStyle/>
        <a:p>
          <a:endParaRPr lang="zh-TW" altLang="en-US"/>
        </a:p>
      </dgm:t>
    </dgm:pt>
    <dgm:pt modelId="{DF6F4A6C-D269-4929-9A84-DBF99A077A0A}" type="sibTrans" cxnId="{F6F7C153-553D-4BCF-8D13-A113A1141FD7}">
      <dgm:prSet/>
      <dgm:spPr/>
      <dgm:t>
        <a:bodyPr/>
        <a:lstStyle/>
        <a:p>
          <a:endParaRPr lang="zh-TW" altLang="en-US"/>
        </a:p>
      </dgm:t>
    </dgm:pt>
    <dgm:pt modelId="{34421FDF-3B24-403A-B785-C89850A001FB}">
      <dgm:prSet phldrT="[文字]"/>
      <dgm:spPr/>
      <dgm:t>
        <a:bodyPr/>
        <a:lstStyle/>
        <a:p>
          <a:r>
            <a:rPr lang="zh-TW" altLang="en-US" dirty="0"/>
            <a:t>掌握聽眾</a:t>
          </a:r>
        </a:p>
      </dgm:t>
    </dgm:pt>
    <dgm:pt modelId="{CD94C78F-EBD9-4C8A-B3E5-A9F15610FC31}" type="parTrans" cxnId="{A07108F7-C697-4315-BBC9-B06B3550E806}">
      <dgm:prSet/>
      <dgm:spPr/>
      <dgm:t>
        <a:bodyPr/>
        <a:lstStyle/>
        <a:p>
          <a:endParaRPr lang="zh-TW" altLang="en-US"/>
        </a:p>
      </dgm:t>
    </dgm:pt>
    <dgm:pt modelId="{6C541542-CD2B-4920-8F81-06B3FA5E260C}" type="sibTrans" cxnId="{A07108F7-C697-4315-BBC9-B06B3550E806}">
      <dgm:prSet/>
      <dgm:spPr/>
      <dgm:t>
        <a:bodyPr/>
        <a:lstStyle/>
        <a:p>
          <a:endParaRPr lang="zh-TW" altLang="en-US"/>
        </a:p>
      </dgm:t>
    </dgm:pt>
    <dgm:pt modelId="{4C72D50E-0FBA-4F80-9D3A-B4BC11354DAC}">
      <dgm:prSet phldrT="[文字]"/>
      <dgm:spPr/>
      <dgm:t>
        <a:bodyPr/>
        <a:lstStyle/>
        <a:p>
          <a:r>
            <a:rPr lang="zh-TW" altLang="en-US" dirty="0"/>
            <a:t>重點強調</a:t>
          </a:r>
        </a:p>
      </dgm:t>
    </dgm:pt>
    <dgm:pt modelId="{D1A26B82-3D3F-4803-AD15-392F02BE6AC3}" type="parTrans" cxnId="{4AE24A68-BA1E-46BE-871E-ACBFAC3B42B0}">
      <dgm:prSet/>
      <dgm:spPr/>
      <dgm:t>
        <a:bodyPr/>
        <a:lstStyle/>
        <a:p>
          <a:endParaRPr lang="zh-TW" altLang="en-US"/>
        </a:p>
      </dgm:t>
    </dgm:pt>
    <dgm:pt modelId="{DDF38ECE-6AF5-46E8-B24D-1F3B6ADD0449}" type="sibTrans" cxnId="{4AE24A68-BA1E-46BE-871E-ACBFAC3B42B0}">
      <dgm:prSet/>
      <dgm:spPr/>
      <dgm:t>
        <a:bodyPr/>
        <a:lstStyle/>
        <a:p>
          <a:endParaRPr lang="zh-TW" altLang="en-US"/>
        </a:p>
      </dgm:t>
    </dgm:pt>
    <dgm:pt modelId="{BC8CD23B-477D-4AC3-A981-F35B22EE1439}">
      <dgm:prSet phldrT="[文字]"/>
      <dgm:spPr/>
      <dgm:t>
        <a:bodyPr/>
        <a:lstStyle/>
        <a:p>
          <a:r>
            <a:rPr lang="zh-TW" altLang="en-US" dirty="0"/>
            <a:t>起承轉合</a:t>
          </a:r>
        </a:p>
      </dgm:t>
    </dgm:pt>
    <dgm:pt modelId="{3749DA38-5F22-4648-8D67-520A6AFB4467}" type="parTrans" cxnId="{59EBB030-BB4F-4F6D-BBFE-944146C06131}">
      <dgm:prSet/>
      <dgm:spPr/>
      <dgm:t>
        <a:bodyPr/>
        <a:lstStyle/>
        <a:p>
          <a:endParaRPr lang="zh-TW" altLang="en-US"/>
        </a:p>
      </dgm:t>
    </dgm:pt>
    <dgm:pt modelId="{B82FB62C-E56B-457C-A839-7B1A20298C9C}" type="sibTrans" cxnId="{59EBB030-BB4F-4F6D-BBFE-944146C06131}">
      <dgm:prSet/>
      <dgm:spPr/>
      <dgm:t>
        <a:bodyPr/>
        <a:lstStyle/>
        <a:p>
          <a:endParaRPr lang="zh-TW" altLang="en-US"/>
        </a:p>
      </dgm:t>
    </dgm:pt>
    <dgm:pt modelId="{EEED2261-2807-40FB-9277-6284D635795A}">
      <dgm:prSet phldrT="[文字]"/>
      <dgm:spPr/>
      <dgm:t>
        <a:bodyPr/>
        <a:lstStyle/>
        <a:p>
          <a:r>
            <a:rPr lang="zh-TW" altLang="en-US" dirty="0"/>
            <a:t>因果呈現</a:t>
          </a:r>
          <a:endParaRPr lang="en-US" altLang="zh-TW" dirty="0"/>
        </a:p>
      </dgm:t>
    </dgm:pt>
    <dgm:pt modelId="{D1740D93-7ED2-4115-A85B-8091D399BECC}" type="parTrans" cxnId="{CABD4D1F-8225-43AC-8F54-A8D9844B23AF}">
      <dgm:prSet/>
      <dgm:spPr/>
      <dgm:t>
        <a:bodyPr/>
        <a:lstStyle/>
        <a:p>
          <a:endParaRPr lang="zh-TW" altLang="en-US"/>
        </a:p>
      </dgm:t>
    </dgm:pt>
    <dgm:pt modelId="{6950E0C3-6137-4A47-980B-4909C8213C97}" type="sibTrans" cxnId="{CABD4D1F-8225-43AC-8F54-A8D9844B23AF}">
      <dgm:prSet/>
      <dgm:spPr/>
      <dgm:t>
        <a:bodyPr/>
        <a:lstStyle/>
        <a:p>
          <a:endParaRPr lang="zh-TW" altLang="en-US"/>
        </a:p>
      </dgm:t>
    </dgm:pt>
    <dgm:pt modelId="{21F6FD74-0CBF-4AAF-8502-0A7CE1C3D1C8}" type="pres">
      <dgm:prSet presAssocID="{3983502D-AF63-49F9-91B6-E7D39482D187}" presName="Name0" presStyleCnt="0">
        <dgm:presLayoutVars>
          <dgm:dir/>
          <dgm:animLvl val="lvl"/>
          <dgm:resizeHandles val="exact"/>
        </dgm:presLayoutVars>
      </dgm:prSet>
      <dgm:spPr/>
    </dgm:pt>
    <dgm:pt modelId="{C7FBBE6D-9035-42AD-81A1-7639CEDA06C8}" type="pres">
      <dgm:prSet presAssocID="{9905B6C6-C83B-4872-AD4E-F1BA4F8FD4C8}" presName="composite" presStyleCnt="0"/>
      <dgm:spPr/>
    </dgm:pt>
    <dgm:pt modelId="{9D7A5B5B-235A-4356-B42D-88D1F42EFB49}" type="pres">
      <dgm:prSet presAssocID="{9905B6C6-C83B-4872-AD4E-F1BA4F8FD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0F98E0B-DB2E-4AB6-825B-FF87151FED59}" type="pres">
      <dgm:prSet presAssocID="{9905B6C6-C83B-4872-AD4E-F1BA4F8FD4C8}" presName="desTx" presStyleLbl="alignAccFollowNode1" presStyleIdx="0" presStyleCnt="3">
        <dgm:presLayoutVars>
          <dgm:bulletEnabled val="1"/>
        </dgm:presLayoutVars>
      </dgm:prSet>
      <dgm:spPr/>
    </dgm:pt>
    <dgm:pt modelId="{F52D770F-AE68-4726-A205-989677FD14EF}" type="pres">
      <dgm:prSet presAssocID="{580BD77D-77AD-4DA9-86B4-19E9F44F0DC8}" presName="space" presStyleCnt="0"/>
      <dgm:spPr/>
    </dgm:pt>
    <dgm:pt modelId="{C35A26FC-6DD2-4118-9805-6D6461500573}" type="pres">
      <dgm:prSet presAssocID="{209B649D-F09B-4251-9609-0552EEF4457F}" presName="composite" presStyleCnt="0"/>
      <dgm:spPr/>
    </dgm:pt>
    <dgm:pt modelId="{1BC0C7F2-5163-43B9-8D7D-404123319BD3}" type="pres">
      <dgm:prSet presAssocID="{209B649D-F09B-4251-9609-0552EEF445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3ADDFF-A261-486F-9918-1E08964DE1C9}" type="pres">
      <dgm:prSet presAssocID="{209B649D-F09B-4251-9609-0552EEF4457F}" presName="desTx" presStyleLbl="alignAccFollowNode1" presStyleIdx="1" presStyleCnt="3" custLinFactNeighborX="-1222" custLinFactNeighborY="325">
        <dgm:presLayoutVars>
          <dgm:bulletEnabled val="1"/>
        </dgm:presLayoutVars>
      </dgm:prSet>
      <dgm:spPr/>
    </dgm:pt>
    <dgm:pt modelId="{AF139505-4E52-423A-B30C-3B15C64811BA}" type="pres">
      <dgm:prSet presAssocID="{7036BC7B-35E9-44F2-A0A0-27651516C05A}" presName="space" presStyleCnt="0"/>
      <dgm:spPr/>
    </dgm:pt>
    <dgm:pt modelId="{9EA10D0A-E55A-48C1-82CD-AC9D05673851}" type="pres">
      <dgm:prSet presAssocID="{40D4D32A-82AF-4B29-A924-C88B51DDC443}" presName="composite" presStyleCnt="0"/>
      <dgm:spPr/>
    </dgm:pt>
    <dgm:pt modelId="{AEC3D935-DF49-4213-BEDF-BEDEE4970075}" type="pres">
      <dgm:prSet presAssocID="{40D4D32A-82AF-4B29-A924-C88B51DDC4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7009680-25EF-40B2-91DB-7D77BB6D35F3}" type="pres">
      <dgm:prSet presAssocID="{40D4D32A-82AF-4B29-A924-C88B51DDC4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009B802-4669-4176-B5CE-86416781D481}" type="presOf" srcId="{34421FDF-3B24-403A-B785-C89850A001FB}" destId="{B0F98E0B-DB2E-4AB6-825B-FF87151FED59}" srcOrd="0" destOrd="0" presId="urn:microsoft.com/office/officeart/2005/8/layout/hList1"/>
    <dgm:cxn modelId="{CDF2270B-DC9C-40FB-9AD7-3749C1B518E6}" type="presOf" srcId="{5E379336-7218-4D84-AADA-CA6D760341D7}" destId="{5B3ADDFF-A261-486F-9918-1E08964DE1C9}" srcOrd="0" destOrd="0" presId="urn:microsoft.com/office/officeart/2005/8/layout/hList1"/>
    <dgm:cxn modelId="{FA9B490D-A1CF-4A88-BB74-EF1230254F53}" srcId="{3983502D-AF63-49F9-91B6-E7D39482D187}" destId="{40D4D32A-82AF-4B29-A924-C88B51DDC443}" srcOrd="2" destOrd="0" parTransId="{7DA9EF74-C9AC-4D6A-BC96-D5CE9FB2CE04}" sibTransId="{16A3B854-C170-4D08-AE5F-8D3F8AEC4D41}"/>
    <dgm:cxn modelId="{CABD4D1F-8225-43AC-8F54-A8D9844B23AF}" srcId="{209B649D-F09B-4251-9609-0552EEF4457F}" destId="{EEED2261-2807-40FB-9277-6284D635795A}" srcOrd="2" destOrd="0" parTransId="{D1740D93-7ED2-4115-A85B-8091D399BECC}" sibTransId="{6950E0C3-6137-4A47-980B-4909C8213C97}"/>
    <dgm:cxn modelId="{59EBB030-BB4F-4F6D-BBFE-944146C06131}" srcId="{209B649D-F09B-4251-9609-0552EEF4457F}" destId="{BC8CD23B-477D-4AC3-A981-F35B22EE1439}" srcOrd="1" destOrd="0" parTransId="{3749DA38-5F22-4648-8D67-520A6AFB4467}" sibTransId="{B82FB62C-E56B-457C-A839-7B1A20298C9C}"/>
    <dgm:cxn modelId="{60EDBF32-0801-41D2-B0D8-357F3C080FFD}" type="presOf" srcId="{C5D3661E-020B-490A-9B78-BBD2DF57DF78}" destId="{B0F98E0B-DB2E-4AB6-825B-FF87151FED59}" srcOrd="0" destOrd="1" presId="urn:microsoft.com/office/officeart/2005/8/layout/hList1"/>
    <dgm:cxn modelId="{4AE24A68-BA1E-46BE-871E-ACBFAC3B42B0}" srcId="{40D4D32A-82AF-4B29-A924-C88B51DDC443}" destId="{4C72D50E-0FBA-4F80-9D3A-B4BC11354DAC}" srcOrd="2" destOrd="0" parTransId="{D1A26B82-3D3F-4803-AD15-392F02BE6AC3}" sibTransId="{DDF38ECE-6AF5-46E8-B24D-1F3B6ADD0449}"/>
    <dgm:cxn modelId="{2E125271-F32C-40D3-B2E2-90E9272CE951}" srcId="{3983502D-AF63-49F9-91B6-E7D39482D187}" destId="{209B649D-F09B-4251-9609-0552EEF4457F}" srcOrd="1" destOrd="0" parTransId="{591940EE-1D65-4ABD-A771-318EFB8FFBF1}" sibTransId="{7036BC7B-35E9-44F2-A0A0-27651516C05A}"/>
    <dgm:cxn modelId="{CED28E51-7F0A-4B48-B604-82B203DF99B2}" type="presOf" srcId="{B4C0D75F-5B73-4096-B824-51EE3FF890A2}" destId="{D7009680-25EF-40B2-91DB-7D77BB6D35F3}" srcOrd="0" destOrd="1" presId="urn:microsoft.com/office/officeart/2005/8/layout/hList1"/>
    <dgm:cxn modelId="{ED05D872-4921-4E90-95E6-C8752D4D7AC5}" type="presOf" srcId="{40D4D32A-82AF-4B29-A924-C88B51DDC443}" destId="{AEC3D935-DF49-4213-BEDF-BEDEE4970075}" srcOrd="0" destOrd="0" presId="urn:microsoft.com/office/officeart/2005/8/layout/hList1"/>
    <dgm:cxn modelId="{509FA453-CF23-491A-B1E6-BD7173F0F943}" type="presOf" srcId="{EEED2261-2807-40FB-9277-6284D635795A}" destId="{5B3ADDFF-A261-486F-9918-1E08964DE1C9}" srcOrd="0" destOrd="2" presId="urn:microsoft.com/office/officeart/2005/8/layout/hList1"/>
    <dgm:cxn modelId="{F6F7C153-553D-4BCF-8D13-A113A1141FD7}" srcId="{40D4D32A-82AF-4B29-A924-C88B51DDC443}" destId="{B4C0D75F-5B73-4096-B824-51EE3FF890A2}" srcOrd="1" destOrd="0" parTransId="{AF7B7BE3-8C89-4771-8031-5018FA76C554}" sibTransId="{DF6F4A6C-D269-4929-9A84-DBF99A077A0A}"/>
    <dgm:cxn modelId="{46DA2585-59BF-48F5-A80F-468C819879DD}" type="presOf" srcId="{209B649D-F09B-4251-9609-0552EEF4457F}" destId="{1BC0C7F2-5163-43B9-8D7D-404123319BD3}" srcOrd="0" destOrd="0" presId="urn:microsoft.com/office/officeart/2005/8/layout/hList1"/>
    <dgm:cxn modelId="{35596F9C-08FE-4712-B834-F9BF59AFA7C2}" type="presOf" srcId="{EDC2FFDB-6EAE-484C-9AE2-BBB5792C1071}" destId="{D7009680-25EF-40B2-91DB-7D77BB6D35F3}" srcOrd="0" destOrd="0" presId="urn:microsoft.com/office/officeart/2005/8/layout/hList1"/>
    <dgm:cxn modelId="{DF5FC9A7-01E3-4AE4-B0CB-B0DF1D3A3C1F}" type="presOf" srcId="{CD112061-BC34-432D-8874-2FD092959832}" destId="{B0F98E0B-DB2E-4AB6-825B-FF87151FED59}" srcOrd="0" destOrd="2" presId="urn:microsoft.com/office/officeart/2005/8/layout/hList1"/>
    <dgm:cxn modelId="{496E04B9-1615-4381-8AD0-26204836864C}" srcId="{9905B6C6-C83B-4872-AD4E-F1BA4F8FD4C8}" destId="{C5D3661E-020B-490A-9B78-BBD2DF57DF78}" srcOrd="1" destOrd="0" parTransId="{B4C5CF09-1605-4DCC-B416-FCA9CF369A51}" sibTransId="{FDA2EA7E-3B49-40D7-A9CC-55F831D67D68}"/>
    <dgm:cxn modelId="{96796FCB-05E6-423B-9C4B-CDD6D48B6576}" srcId="{9905B6C6-C83B-4872-AD4E-F1BA4F8FD4C8}" destId="{CD112061-BC34-432D-8874-2FD092959832}" srcOrd="2" destOrd="0" parTransId="{1C9A48FC-72DF-4ECE-B29D-9707AB29F5FE}" sibTransId="{1541F34D-86D9-4820-B586-DDF8DA274F2C}"/>
    <dgm:cxn modelId="{BF9C0DD0-5B88-482E-BDBA-F015A3EDE7A9}" srcId="{209B649D-F09B-4251-9609-0552EEF4457F}" destId="{5E379336-7218-4D84-AADA-CA6D760341D7}" srcOrd="0" destOrd="0" parTransId="{E4B3C45C-41B1-421E-963A-8D20F4B4F021}" sibTransId="{84898007-B5A0-473F-967B-8CDE8BEC11FD}"/>
    <dgm:cxn modelId="{277A0AD5-D568-41EF-AFB6-1578AD04467C}" srcId="{3983502D-AF63-49F9-91B6-E7D39482D187}" destId="{9905B6C6-C83B-4872-AD4E-F1BA4F8FD4C8}" srcOrd="0" destOrd="0" parTransId="{85C0E6BD-D915-4062-9EA6-09E00958A9A1}" sibTransId="{580BD77D-77AD-4DA9-86B4-19E9F44F0DC8}"/>
    <dgm:cxn modelId="{92B274D9-9055-4577-AF8A-2FA8729FF7FD}" type="presOf" srcId="{9905B6C6-C83B-4872-AD4E-F1BA4F8FD4C8}" destId="{9D7A5B5B-235A-4356-B42D-88D1F42EFB49}" srcOrd="0" destOrd="0" presId="urn:microsoft.com/office/officeart/2005/8/layout/hList1"/>
    <dgm:cxn modelId="{5DA323DC-EB3E-4E80-8388-46A73AF04E95}" type="presOf" srcId="{4C72D50E-0FBA-4F80-9D3A-B4BC11354DAC}" destId="{D7009680-25EF-40B2-91DB-7D77BB6D35F3}" srcOrd="0" destOrd="2" presId="urn:microsoft.com/office/officeart/2005/8/layout/hList1"/>
    <dgm:cxn modelId="{D9AC50E6-27AF-42A9-BBAD-368A5DB492D8}" srcId="{40D4D32A-82AF-4B29-A924-C88B51DDC443}" destId="{EDC2FFDB-6EAE-484C-9AE2-BBB5792C1071}" srcOrd="0" destOrd="0" parTransId="{5E1E1FA0-4792-4B91-9C24-FB1CB85CE1C9}" sibTransId="{87D65C2C-86BF-41D1-9FEE-636F179950BB}"/>
    <dgm:cxn modelId="{A07108F7-C697-4315-BBC9-B06B3550E806}" srcId="{9905B6C6-C83B-4872-AD4E-F1BA4F8FD4C8}" destId="{34421FDF-3B24-403A-B785-C89850A001FB}" srcOrd="0" destOrd="0" parTransId="{CD94C78F-EBD9-4C8A-B3E5-A9F15610FC31}" sibTransId="{6C541542-CD2B-4920-8F81-06B3FA5E260C}"/>
    <dgm:cxn modelId="{455042FB-0B86-4845-8E72-A20F2AF2DE36}" type="presOf" srcId="{3983502D-AF63-49F9-91B6-E7D39482D187}" destId="{21F6FD74-0CBF-4AAF-8502-0A7CE1C3D1C8}" srcOrd="0" destOrd="0" presId="urn:microsoft.com/office/officeart/2005/8/layout/hList1"/>
    <dgm:cxn modelId="{40B792FB-DBB5-4E7B-8954-CC3364E06E11}" type="presOf" srcId="{BC8CD23B-477D-4AC3-A981-F35B22EE1439}" destId="{5B3ADDFF-A261-486F-9918-1E08964DE1C9}" srcOrd="0" destOrd="1" presId="urn:microsoft.com/office/officeart/2005/8/layout/hList1"/>
    <dgm:cxn modelId="{D2AA789B-9F39-4E9C-9D5F-C499E77B31E0}" type="presParOf" srcId="{21F6FD74-0CBF-4AAF-8502-0A7CE1C3D1C8}" destId="{C7FBBE6D-9035-42AD-81A1-7639CEDA06C8}" srcOrd="0" destOrd="0" presId="urn:microsoft.com/office/officeart/2005/8/layout/hList1"/>
    <dgm:cxn modelId="{661CE45E-FC6E-45E9-889D-28D337D5A962}" type="presParOf" srcId="{C7FBBE6D-9035-42AD-81A1-7639CEDA06C8}" destId="{9D7A5B5B-235A-4356-B42D-88D1F42EFB49}" srcOrd="0" destOrd="0" presId="urn:microsoft.com/office/officeart/2005/8/layout/hList1"/>
    <dgm:cxn modelId="{4D768BA4-3C38-43ED-BDA9-D43B812C7DDF}" type="presParOf" srcId="{C7FBBE6D-9035-42AD-81A1-7639CEDA06C8}" destId="{B0F98E0B-DB2E-4AB6-825B-FF87151FED59}" srcOrd="1" destOrd="0" presId="urn:microsoft.com/office/officeart/2005/8/layout/hList1"/>
    <dgm:cxn modelId="{0F74D779-088C-4F70-9B56-AF8EEFFBE21E}" type="presParOf" srcId="{21F6FD74-0CBF-4AAF-8502-0A7CE1C3D1C8}" destId="{F52D770F-AE68-4726-A205-989677FD14EF}" srcOrd="1" destOrd="0" presId="urn:microsoft.com/office/officeart/2005/8/layout/hList1"/>
    <dgm:cxn modelId="{BD2D117C-8956-4EB3-8A06-3E5E4C12026D}" type="presParOf" srcId="{21F6FD74-0CBF-4AAF-8502-0A7CE1C3D1C8}" destId="{C35A26FC-6DD2-4118-9805-6D6461500573}" srcOrd="2" destOrd="0" presId="urn:microsoft.com/office/officeart/2005/8/layout/hList1"/>
    <dgm:cxn modelId="{6F6489FD-2344-4746-9FB5-F2B239965338}" type="presParOf" srcId="{C35A26FC-6DD2-4118-9805-6D6461500573}" destId="{1BC0C7F2-5163-43B9-8D7D-404123319BD3}" srcOrd="0" destOrd="0" presId="urn:microsoft.com/office/officeart/2005/8/layout/hList1"/>
    <dgm:cxn modelId="{D0E23BE8-6061-452D-B71F-011DD9E45B48}" type="presParOf" srcId="{C35A26FC-6DD2-4118-9805-6D6461500573}" destId="{5B3ADDFF-A261-486F-9918-1E08964DE1C9}" srcOrd="1" destOrd="0" presId="urn:microsoft.com/office/officeart/2005/8/layout/hList1"/>
    <dgm:cxn modelId="{EABFEF4F-0534-4203-85F8-99E15560A1C9}" type="presParOf" srcId="{21F6FD74-0CBF-4AAF-8502-0A7CE1C3D1C8}" destId="{AF139505-4E52-423A-B30C-3B15C64811BA}" srcOrd="3" destOrd="0" presId="urn:microsoft.com/office/officeart/2005/8/layout/hList1"/>
    <dgm:cxn modelId="{DEBAFEAA-1BBF-4E14-BCE8-70F67CD082E4}" type="presParOf" srcId="{21F6FD74-0CBF-4AAF-8502-0A7CE1C3D1C8}" destId="{9EA10D0A-E55A-48C1-82CD-AC9D05673851}" srcOrd="4" destOrd="0" presId="urn:microsoft.com/office/officeart/2005/8/layout/hList1"/>
    <dgm:cxn modelId="{6871E30F-6C44-4259-A364-D6AAB9A5EFCC}" type="presParOf" srcId="{9EA10D0A-E55A-48C1-82CD-AC9D05673851}" destId="{AEC3D935-DF49-4213-BEDF-BEDEE4970075}" srcOrd="0" destOrd="0" presId="urn:microsoft.com/office/officeart/2005/8/layout/hList1"/>
    <dgm:cxn modelId="{2C6C9B31-CF48-4F3B-A152-805B9FA89466}" type="presParOf" srcId="{9EA10D0A-E55A-48C1-82CD-AC9D05673851}" destId="{D7009680-25EF-40B2-91DB-7D77BB6D35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22773-1A93-47CE-B9CE-76424524E8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C8FBB03-1B84-4DBF-9D73-43FE65D13A01}">
      <dgm:prSet phldrT="[文字]"/>
      <dgm:spPr/>
      <dgm:t>
        <a:bodyPr/>
        <a:lstStyle/>
        <a:p>
          <a:r>
            <a:rPr lang="zh-TW" altLang="en-US" dirty="0"/>
            <a:t>起</a:t>
          </a:r>
        </a:p>
      </dgm:t>
    </dgm:pt>
    <dgm:pt modelId="{7EC5D050-0E78-4450-AA4E-9B710E89B5F2}" type="parTrans" cxnId="{DBABBBD9-A2F1-49B2-AAD1-588C5FC634F6}">
      <dgm:prSet/>
      <dgm:spPr/>
      <dgm:t>
        <a:bodyPr/>
        <a:lstStyle/>
        <a:p>
          <a:endParaRPr lang="zh-TW" altLang="en-US"/>
        </a:p>
      </dgm:t>
    </dgm:pt>
    <dgm:pt modelId="{4E877225-CC22-483A-A912-4564E588FECB}" type="sibTrans" cxnId="{DBABBBD9-A2F1-49B2-AAD1-588C5FC634F6}">
      <dgm:prSet/>
      <dgm:spPr/>
      <dgm:t>
        <a:bodyPr/>
        <a:lstStyle/>
        <a:p>
          <a:endParaRPr lang="zh-TW" altLang="en-US"/>
        </a:p>
      </dgm:t>
    </dgm:pt>
    <dgm:pt modelId="{A8C56EE0-EDFC-40AC-9C34-9AEC9966550A}">
      <dgm:prSet phldrT="[文字]"/>
      <dgm:spPr/>
      <dgm:t>
        <a:bodyPr/>
        <a:lstStyle/>
        <a:p>
          <a:r>
            <a:rPr lang="zh-TW" altLang="en-US" dirty="0"/>
            <a:t>企業簡介、組織架構、</a:t>
          </a:r>
        </a:p>
      </dgm:t>
    </dgm:pt>
    <dgm:pt modelId="{7BD1D32F-9301-4030-AD41-C9BFE1ADE6A3}" type="parTrans" cxnId="{3866A1F2-5CBC-4FCB-8325-C5C9DC350934}">
      <dgm:prSet/>
      <dgm:spPr/>
      <dgm:t>
        <a:bodyPr/>
        <a:lstStyle/>
        <a:p>
          <a:endParaRPr lang="zh-TW" altLang="en-US"/>
        </a:p>
      </dgm:t>
    </dgm:pt>
    <dgm:pt modelId="{D4FF01EB-8AAD-413C-98B2-F531DFFC77E9}" type="sibTrans" cxnId="{3866A1F2-5CBC-4FCB-8325-C5C9DC350934}">
      <dgm:prSet/>
      <dgm:spPr/>
      <dgm:t>
        <a:bodyPr/>
        <a:lstStyle/>
        <a:p>
          <a:endParaRPr lang="zh-TW" altLang="en-US"/>
        </a:p>
      </dgm:t>
    </dgm:pt>
    <dgm:pt modelId="{BC7E978E-7E9D-48A0-9EB4-D2D9E49EDE3C}">
      <dgm:prSet phldrT="[文字]"/>
      <dgm:spPr/>
      <dgm:t>
        <a:bodyPr/>
        <a:lstStyle/>
        <a:p>
          <a:r>
            <a:rPr lang="zh-TW" altLang="en-US" dirty="0"/>
            <a:t>承</a:t>
          </a:r>
        </a:p>
      </dgm:t>
    </dgm:pt>
    <dgm:pt modelId="{99F155AA-A9E3-4864-9122-1915E55E47B1}" type="parTrans" cxnId="{DC3D5329-1F75-443D-AB76-432A835BA5D2}">
      <dgm:prSet/>
      <dgm:spPr/>
      <dgm:t>
        <a:bodyPr/>
        <a:lstStyle/>
        <a:p>
          <a:endParaRPr lang="zh-TW" altLang="en-US"/>
        </a:p>
      </dgm:t>
    </dgm:pt>
    <dgm:pt modelId="{5E535BE5-659D-47F0-B36B-591A06A58B36}" type="sibTrans" cxnId="{DC3D5329-1F75-443D-AB76-432A835BA5D2}">
      <dgm:prSet/>
      <dgm:spPr/>
      <dgm:t>
        <a:bodyPr/>
        <a:lstStyle/>
        <a:p>
          <a:endParaRPr lang="zh-TW" altLang="en-US"/>
        </a:p>
      </dgm:t>
    </dgm:pt>
    <dgm:pt modelId="{8351795A-9EF6-4796-B7DD-682301A903CC}">
      <dgm:prSet phldrT="[文字]"/>
      <dgm:spPr/>
      <dgm:t>
        <a:bodyPr/>
        <a:lstStyle/>
        <a:p>
          <a:r>
            <a:rPr lang="zh-TW" altLang="en-US" dirty="0"/>
            <a:t>產業概況、經營現況、</a:t>
          </a:r>
        </a:p>
      </dgm:t>
    </dgm:pt>
    <dgm:pt modelId="{78F33B4C-4481-48DD-80C2-574B28042E4A}" type="parTrans" cxnId="{5214F0D3-8449-4540-8798-08BA3791CEE2}">
      <dgm:prSet/>
      <dgm:spPr/>
      <dgm:t>
        <a:bodyPr/>
        <a:lstStyle/>
        <a:p>
          <a:endParaRPr lang="zh-TW" altLang="en-US"/>
        </a:p>
      </dgm:t>
    </dgm:pt>
    <dgm:pt modelId="{DB43362F-9744-4AEB-A851-79B547146158}" type="sibTrans" cxnId="{5214F0D3-8449-4540-8798-08BA3791CEE2}">
      <dgm:prSet/>
      <dgm:spPr/>
      <dgm:t>
        <a:bodyPr/>
        <a:lstStyle/>
        <a:p>
          <a:endParaRPr lang="zh-TW" altLang="en-US"/>
        </a:p>
      </dgm:t>
    </dgm:pt>
    <dgm:pt modelId="{5F53995A-A484-471C-9C14-B1FCD38EBA6D}">
      <dgm:prSet phldrT="[文字]"/>
      <dgm:spPr/>
      <dgm:t>
        <a:bodyPr/>
        <a:lstStyle/>
        <a:p>
          <a:r>
            <a:rPr lang="zh-TW" altLang="en-US" dirty="0"/>
            <a:t>轉</a:t>
          </a:r>
        </a:p>
      </dgm:t>
    </dgm:pt>
    <dgm:pt modelId="{31C65D43-2CD8-49D1-A92D-2D9D80DB23D5}" type="parTrans" cxnId="{17A444F3-AEC3-45B5-AB64-30D26BC1E0C3}">
      <dgm:prSet/>
      <dgm:spPr/>
      <dgm:t>
        <a:bodyPr/>
        <a:lstStyle/>
        <a:p>
          <a:endParaRPr lang="zh-TW" altLang="en-US"/>
        </a:p>
      </dgm:t>
    </dgm:pt>
    <dgm:pt modelId="{B29C7CF3-8281-4810-8B98-CC91DBD8C1DB}" type="sibTrans" cxnId="{17A444F3-AEC3-45B5-AB64-30D26BC1E0C3}">
      <dgm:prSet/>
      <dgm:spPr/>
      <dgm:t>
        <a:bodyPr/>
        <a:lstStyle/>
        <a:p>
          <a:endParaRPr lang="zh-TW" altLang="en-US"/>
        </a:p>
      </dgm:t>
    </dgm:pt>
    <dgm:pt modelId="{0BC8FEE5-4A37-4FD8-BB8C-7A644F999B3C}">
      <dgm:prSet phldrT="[文字]"/>
      <dgm:spPr/>
      <dgm:t>
        <a:bodyPr/>
        <a:lstStyle/>
        <a:p>
          <a:r>
            <a:rPr lang="zh-TW" altLang="en-US" dirty="0"/>
            <a:t>產品優勢、技術研發等</a:t>
          </a:r>
        </a:p>
      </dgm:t>
    </dgm:pt>
    <dgm:pt modelId="{B7DC802A-8983-4DC4-A00E-EC52EA26B5DE}" type="parTrans" cxnId="{8193F3F0-EFA9-4722-A180-6219C29ADC4C}">
      <dgm:prSet/>
      <dgm:spPr/>
      <dgm:t>
        <a:bodyPr/>
        <a:lstStyle/>
        <a:p>
          <a:endParaRPr lang="zh-TW" altLang="en-US"/>
        </a:p>
      </dgm:t>
    </dgm:pt>
    <dgm:pt modelId="{177A5B7B-BC9C-4033-AE12-9D265F42BE01}" type="sibTrans" cxnId="{8193F3F0-EFA9-4722-A180-6219C29ADC4C}">
      <dgm:prSet/>
      <dgm:spPr/>
      <dgm:t>
        <a:bodyPr/>
        <a:lstStyle/>
        <a:p>
          <a:endParaRPr lang="zh-TW" altLang="en-US"/>
        </a:p>
      </dgm:t>
    </dgm:pt>
    <dgm:pt modelId="{50F5FAEA-1766-4131-8C87-81BA48CA85F1}">
      <dgm:prSet/>
      <dgm:spPr/>
      <dgm:t>
        <a:bodyPr/>
        <a:lstStyle/>
        <a:p>
          <a:r>
            <a:rPr lang="zh-TW" altLang="en-US" dirty="0"/>
            <a:t>合</a:t>
          </a:r>
        </a:p>
      </dgm:t>
    </dgm:pt>
    <dgm:pt modelId="{36EC03DB-C369-4FC2-B94F-D883CBE52FD4}" type="parTrans" cxnId="{B1A3F471-2042-4F01-BD76-AAD3AE58716A}">
      <dgm:prSet/>
      <dgm:spPr/>
      <dgm:t>
        <a:bodyPr/>
        <a:lstStyle/>
        <a:p>
          <a:endParaRPr lang="zh-TW" altLang="en-US"/>
        </a:p>
      </dgm:t>
    </dgm:pt>
    <dgm:pt modelId="{B0E812C9-D03F-429B-99A9-1ED801EF56F5}" type="sibTrans" cxnId="{B1A3F471-2042-4F01-BD76-AAD3AE58716A}">
      <dgm:prSet/>
      <dgm:spPr/>
      <dgm:t>
        <a:bodyPr/>
        <a:lstStyle/>
        <a:p>
          <a:endParaRPr lang="zh-TW" altLang="en-US"/>
        </a:p>
      </dgm:t>
    </dgm:pt>
    <dgm:pt modelId="{4BCA116C-CEFC-4C9E-ADDC-CB0FC23F8312}">
      <dgm:prSet/>
      <dgm:spPr/>
      <dgm:t>
        <a:bodyPr/>
        <a:lstStyle/>
        <a:p>
          <a:r>
            <a:rPr lang="zh-TW" altLang="en-US" dirty="0"/>
            <a:t>經營成果、財務分析</a:t>
          </a:r>
        </a:p>
      </dgm:t>
    </dgm:pt>
    <dgm:pt modelId="{E9C003F6-833F-4451-AD93-BA98AFDB770E}" type="parTrans" cxnId="{CBB027D1-0D8D-40B5-B1A7-465840FA6AD8}">
      <dgm:prSet/>
      <dgm:spPr/>
      <dgm:t>
        <a:bodyPr/>
        <a:lstStyle/>
        <a:p>
          <a:endParaRPr lang="zh-TW" altLang="en-US"/>
        </a:p>
      </dgm:t>
    </dgm:pt>
    <dgm:pt modelId="{EC69F5D6-FE34-48AC-A8E7-4CDC5504DB1D}" type="sibTrans" cxnId="{CBB027D1-0D8D-40B5-B1A7-465840FA6AD8}">
      <dgm:prSet/>
      <dgm:spPr/>
      <dgm:t>
        <a:bodyPr/>
        <a:lstStyle/>
        <a:p>
          <a:endParaRPr lang="zh-TW" altLang="en-US"/>
        </a:p>
      </dgm:t>
    </dgm:pt>
    <dgm:pt modelId="{9B5E3EAA-FEB8-49B1-AA27-6C32F9E7FA00}">
      <dgm:prSet phldrT="[文字]"/>
      <dgm:spPr/>
      <dgm:t>
        <a:bodyPr/>
        <a:lstStyle/>
        <a:p>
          <a:r>
            <a:rPr lang="zh-TW" altLang="en-US" dirty="0"/>
            <a:t>企業文化</a:t>
          </a:r>
          <a:r>
            <a:rPr lang="en-US" altLang="zh-TW" dirty="0"/>
            <a:t>&amp;</a:t>
          </a:r>
          <a:r>
            <a:rPr lang="zh-TW" altLang="en-US" dirty="0"/>
            <a:t>理念、核心價值等</a:t>
          </a:r>
        </a:p>
      </dgm:t>
    </dgm:pt>
    <dgm:pt modelId="{E4E36CA6-EF4C-46D1-A681-3F097AD48AB4}" type="parTrans" cxnId="{64375E73-9E6F-40AD-AC4B-19AF9C3F8320}">
      <dgm:prSet/>
      <dgm:spPr/>
      <dgm:t>
        <a:bodyPr/>
        <a:lstStyle/>
        <a:p>
          <a:endParaRPr lang="zh-TW" altLang="en-US"/>
        </a:p>
      </dgm:t>
    </dgm:pt>
    <dgm:pt modelId="{BA152DA8-4E51-4AB8-91BE-6610FFBA6307}" type="sibTrans" cxnId="{64375E73-9E6F-40AD-AC4B-19AF9C3F8320}">
      <dgm:prSet/>
      <dgm:spPr/>
      <dgm:t>
        <a:bodyPr/>
        <a:lstStyle/>
        <a:p>
          <a:endParaRPr lang="zh-TW" altLang="en-US"/>
        </a:p>
      </dgm:t>
    </dgm:pt>
    <dgm:pt modelId="{EBB5AE36-0B95-4B6B-A59E-01B7B7E4D19E}">
      <dgm:prSet phldrT="[文字]"/>
      <dgm:spPr/>
      <dgm:t>
        <a:bodyPr/>
        <a:lstStyle/>
        <a:p>
          <a:r>
            <a:rPr lang="zh-TW" altLang="en-US" dirty="0"/>
            <a:t>市場趨勢、競爭分析等</a:t>
          </a:r>
        </a:p>
      </dgm:t>
    </dgm:pt>
    <dgm:pt modelId="{0D8E8B1F-E79A-420B-9800-527E2A8EA9A2}" type="parTrans" cxnId="{CB066245-6CAE-45EA-A0FB-FB4A1A5BA642}">
      <dgm:prSet/>
      <dgm:spPr/>
      <dgm:t>
        <a:bodyPr/>
        <a:lstStyle/>
        <a:p>
          <a:endParaRPr lang="zh-TW" altLang="en-US"/>
        </a:p>
      </dgm:t>
    </dgm:pt>
    <dgm:pt modelId="{F9DD0991-12D5-481B-8CD4-734066FC1AEF}" type="sibTrans" cxnId="{CB066245-6CAE-45EA-A0FB-FB4A1A5BA642}">
      <dgm:prSet/>
      <dgm:spPr/>
      <dgm:t>
        <a:bodyPr/>
        <a:lstStyle/>
        <a:p>
          <a:endParaRPr lang="zh-TW" altLang="en-US"/>
        </a:p>
      </dgm:t>
    </dgm:pt>
    <dgm:pt modelId="{5DFDCBB5-FFE3-43E3-9B0B-8D99B60023D8}">
      <dgm:prSet/>
      <dgm:spPr/>
      <dgm:t>
        <a:bodyPr/>
        <a:lstStyle/>
        <a:p>
          <a:r>
            <a:rPr lang="zh-TW" altLang="en-US" dirty="0"/>
            <a:t>未來展望、願景等</a:t>
          </a:r>
        </a:p>
      </dgm:t>
    </dgm:pt>
    <dgm:pt modelId="{7A85D487-D6FC-40D3-96DA-8355E6BB52D5}" type="parTrans" cxnId="{9F2AA0E7-6486-4068-87EB-656B5C050ED2}">
      <dgm:prSet/>
      <dgm:spPr/>
      <dgm:t>
        <a:bodyPr/>
        <a:lstStyle/>
        <a:p>
          <a:endParaRPr lang="zh-TW" altLang="en-US"/>
        </a:p>
      </dgm:t>
    </dgm:pt>
    <dgm:pt modelId="{B042F46F-4660-4129-9C60-6412E7B34EFD}" type="sibTrans" cxnId="{9F2AA0E7-6486-4068-87EB-656B5C050ED2}">
      <dgm:prSet/>
      <dgm:spPr/>
      <dgm:t>
        <a:bodyPr/>
        <a:lstStyle/>
        <a:p>
          <a:endParaRPr lang="zh-TW" altLang="en-US"/>
        </a:p>
      </dgm:t>
    </dgm:pt>
    <dgm:pt modelId="{06FF360F-1921-4FE4-B177-40188F41E8AD}" type="pres">
      <dgm:prSet presAssocID="{24522773-1A93-47CE-B9CE-76424524E868}" presName="Name0" presStyleCnt="0">
        <dgm:presLayoutVars>
          <dgm:dir/>
          <dgm:animLvl val="lvl"/>
          <dgm:resizeHandles val="exact"/>
        </dgm:presLayoutVars>
      </dgm:prSet>
      <dgm:spPr/>
    </dgm:pt>
    <dgm:pt modelId="{71E7FA87-2E27-44F1-BFF0-28139FA6CC51}" type="pres">
      <dgm:prSet presAssocID="{CC8FBB03-1B84-4DBF-9D73-43FE65D13A01}" presName="linNode" presStyleCnt="0"/>
      <dgm:spPr/>
    </dgm:pt>
    <dgm:pt modelId="{F88526CC-B45B-436F-B9E9-64FC34E4E702}" type="pres">
      <dgm:prSet presAssocID="{CC8FBB03-1B84-4DBF-9D73-43FE65D13A01}" presName="parentText" presStyleLbl="node1" presStyleIdx="0" presStyleCnt="4" custScaleX="61369" custScaleY="49517" custLinFactNeighborX="-7816">
        <dgm:presLayoutVars>
          <dgm:chMax val="1"/>
          <dgm:bulletEnabled val="1"/>
        </dgm:presLayoutVars>
      </dgm:prSet>
      <dgm:spPr/>
    </dgm:pt>
    <dgm:pt modelId="{27451FE9-4E98-4358-ADC9-E4865E69D68E}" type="pres">
      <dgm:prSet presAssocID="{CC8FBB03-1B84-4DBF-9D73-43FE65D13A01}" presName="descendantText" presStyleLbl="alignAccFollowNode1" presStyleIdx="0" presStyleCnt="4">
        <dgm:presLayoutVars>
          <dgm:bulletEnabled val="1"/>
        </dgm:presLayoutVars>
      </dgm:prSet>
      <dgm:spPr/>
    </dgm:pt>
    <dgm:pt modelId="{F947F6DA-E976-4D22-AF17-3D09969E2B2F}" type="pres">
      <dgm:prSet presAssocID="{4E877225-CC22-483A-A912-4564E588FECB}" presName="sp" presStyleCnt="0"/>
      <dgm:spPr/>
    </dgm:pt>
    <dgm:pt modelId="{A476ABEF-0763-4284-B3C9-FC61B8E3D5AF}" type="pres">
      <dgm:prSet presAssocID="{BC7E978E-7E9D-48A0-9EB4-D2D9E49EDE3C}" presName="linNode" presStyleCnt="0"/>
      <dgm:spPr/>
    </dgm:pt>
    <dgm:pt modelId="{71639C37-4125-4999-A080-DF573388337F}" type="pres">
      <dgm:prSet presAssocID="{BC7E978E-7E9D-48A0-9EB4-D2D9E49EDE3C}" presName="parentText" presStyleLbl="node1" presStyleIdx="1" presStyleCnt="4" custScaleX="61369" custScaleY="49517" custLinFactNeighborX="-7816">
        <dgm:presLayoutVars>
          <dgm:chMax val="1"/>
          <dgm:bulletEnabled val="1"/>
        </dgm:presLayoutVars>
      </dgm:prSet>
      <dgm:spPr/>
    </dgm:pt>
    <dgm:pt modelId="{10D74F9B-3C6E-4CB9-86EE-B2691790356B}" type="pres">
      <dgm:prSet presAssocID="{BC7E978E-7E9D-48A0-9EB4-D2D9E49EDE3C}" presName="descendantText" presStyleLbl="alignAccFollowNode1" presStyleIdx="1" presStyleCnt="4">
        <dgm:presLayoutVars>
          <dgm:bulletEnabled val="1"/>
        </dgm:presLayoutVars>
      </dgm:prSet>
      <dgm:spPr/>
    </dgm:pt>
    <dgm:pt modelId="{3F22A77F-5340-4F3E-B622-771A413EFD1F}" type="pres">
      <dgm:prSet presAssocID="{5E535BE5-659D-47F0-B36B-591A06A58B36}" presName="sp" presStyleCnt="0"/>
      <dgm:spPr/>
    </dgm:pt>
    <dgm:pt modelId="{4D3BBE3F-7793-437D-B444-0509F9E8361D}" type="pres">
      <dgm:prSet presAssocID="{5F53995A-A484-471C-9C14-B1FCD38EBA6D}" presName="linNode" presStyleCnt="0"/>
      <dgm:spPr/>
    </dgm:pt>
    <dgm:pt modelId="{BB8BA54C-E949-40C7-9FDF-1579CC8B5C71}" type="pres">
      <dgm:prSet presAssocID="{5F53995A-A484-471C-9C14-B1FCD38EBA6D}" presName="parentText" presStyleLbl="node1" presStyleIdx="2" presStyleCnt="4" custScaleX="61369" custScaleY="49517" custLinFactNeighborX="-7816">
        <dgm:presLayoutVars>
          <dgm:chMax val="1"/>
          <dgm:bulletEnabled val="1"/>
        </dgm:presLayoutVars>
      </dgm:prSet>
      <dgm:spPr/>
    </dgm:pt>
    <dgm:pt modelId="{517AD950-44F5-480D-B7E4-4C0755CD04F0}" type="pres">
      <dgm:prSet presAssocID="{5F53995A-A484-471C-9C14-B1FCD38EBA6D}" presName="descendantText" presStyleLbl="alignAccFollowNode1" presStyleIdx="2" presStyleCnt="4">
        <dgm:presLayoutVars>
          <dgm:bulletEnabled val="1"/>
        </dgm:presLayoutVars>
      </dgm:prSet>
      <dgm:spPr/>
    </dgm:pt>
    <dgm:pt modelId="{1B5E1E17-714F-40BA-BD82-57ABD8A54707}" type="pres">
      <dgm:prSet presAssocID="{B29C7CF3-8281-4810-8B98-CC91DBD8C1DB}" presName="sp" presStyleCnt="0"/>
      <dgm:spPr/>
    </dgm:pt>
    <dgm:pt modelId="{0E8B74EF-1191-4259-964B-9E7503CB921C}" type="pres">
      <dgm:prSet presAssocID="{50F5FAEA-1766-4131-8C87-81BA48CA85F1}" presName="linNode" presStyleCnt="0"/>
      <dgm:spPr/>
    </dgm:pt>
    <dgm:pt modelId="{57DDE350-797C-4EB5-8C03-A9BC89528847}" type="pres">
      <dgm:prSet presAssocID="{50F5FAEA-1766-4131-8C87-81BA48CA85F1}" presName="parentText" presStyleLbl="node1" presStyleIdx="3" presStyleCnt="4" custScaleX="61369" custScaleY="49517" custLinFactNeighborX="-7816">
        <dgm:presLayoutVars>
          <dgm:chMax val="1"/>
          <dgm:bulletEnabled val="1"/>
        </dgm:presLayoutVars>
      </dgm:prSet>
      <dgm:spPr/>
    </dgm:pt>
    <dgm:pt modelId="{EE2ED668-8FCB-452B-B7F7-FD8939E7E5E4}" type="pres">
      <dgm:prSet presAssocID="{50F5FAEA-1766-4131-8C87-81BA48CA85F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3C0410D-7CA2-4A2A-9D28-E2BBCB2068A2}" type="presOf" srcId="{4BCA116C-CEFC-4C9E-ADDC-CB0FC23F8312}" destId="{EE2ED668-8FCB-452B-B7F7-FD8939E7E5E4}" srcOrd="0" destOrd="0" presId="urn:microsoft.com/office/officeart/2005/8/layout/vList5"/>
    <dgm:cxn modelId="{9BD8A824-3F58-41F5-A9F3-A9F83F66C7C1}" type="presOf" srcId="{A8C56EE0-EDFC-40AC-9C34-9AEC9966550A}" destId="{27451FE9-4E98-4358-ADC9-E4865E69D68E}" srcOrd="0" destOrd="0" presId="urn:microsoft.com/office/officeart/2005/8/layout/vList5"/>
    <dgm:cxn modelId="{DC3D5329-1F75-443D-AB76-432A835BA5D2}" srcId="{24522773-1A93-47CE-B9CE-76424524E868}" destId="{BC7E978E-7E9D-48A0-9EB4-D2D9E49EDE3C}" srcOrd="1" destOrd="0" parTransId="{99F155AA-A9E3-4864-9122-1915E55E47B1}" sibTransId="{5E535BE5-659D-47F0-B36B-591A06A58B36}"/>
    <dgm:cxn modelId="{A729BD61-7F0D-4D74-86FD-BEA0CE2F89CE}" type="presOf" srcId="{8351795A-9EF6-4796-B7DD-682301A903CC}" destId="{10D74F9B-3C6E-4CB9-86EE-B2691790356B}" srcOrd="0" destOrd="0" presId="urn:microsoft.com/office/officeart/2005/8/layout/vList5"/>
    <dgm:cxn modelId="{690A5463-269F-44FE-B1D0-62A5ACE9A8E7}" type="presOf" srcId="{BC7E978E-7E9D-48A0-9EB4-D2D9E49EDE3C}" destId="{71639C37-4125-4999-A080-DF573388337F}" srcOrd="0" destOrd="0" presId="urn:microsoft.com/office/officeart/2005/8/layout/vList5"/>
    <dgm:cxn modelId="{24CB9743-89B9-414B-AC8B-0E5AE5458D3F}" type="presOf" srcId="{9B5E3EAA-FEB8-49B1-AA27-6C32F9E7FA00}" destId="{27451FE9-4E98-4358-ADC9-E4865E69D68E}" srcOrd="0" destOrd="1" presId="urn:microsoft.com/office/officeart/2005/8/layout/vList5"/>
    <dgm:cxn modelId="{CB066245-6CAE-45EA-A0FB-FB4A1A5BA642}" srcId="{BC7E978E-7E9D-48A0-9EB4-D2D9E49EDE3C}" destId="{EBB5AE36-0B95-4B6B-A59E-01B7B7E4D19E}" srcOrd="1" destOrd="0" parTransId="{0D8E8B1F-E79A-420B-9800-527E2A8EA9A2}" sibTransId="{F9DD0991-12D5-481B-8CD4-734066FC1AEF}"/>
    <dgm:cxn modelId="{CF0C2469-DB9D-43BC-9D16-F6B5EFFC43C2}" type="presOf" srcId="{24522773-1A93-47CE-B9CE-76424524E868}" destId="{06FF360F-1921-4FE4-B177-40188F41E8AD}" srcOrd="0" destOrd="0" presId="urn:microsoft.com/office/officeart/2005/8/layout/vList5"/>
    <dgm:cxn modelId="{9292044A-DC35-4DE5-97DB-3E347ED9362D}" type="presOf" srcId="{5F53995A-A484-471C-9C14-B1FCD38EBA6D}" destId="{BB8BA54C-E949-40C7-9FDF-1579CC8B5C71}" srcOrd="0" destOrd="0" presId="urn:microsoft.com/office/officeart/2005/8/layout/vList5"/>
    <dgm:cxn modelId="{4792E54E-409F-4573-A3B1-18FED0BD3547}" type="presOf" srcId="{EBB5AE36-0B95-4B6B-A59E-01B7B7E4D19E}" destId="{10D74F9B-3C6E-4CB9-86EE-B2691790356B}" srcOrd="0" destOrd="1" presId="urn:microsoft.com/office/officeart/2005/8/layout/vList5"/>
    <dgm:cxn modelId="{B1A3F471-2042-4F01-BD76-AAD3AE58716A}" srcId="{24522773-1A93-47CE-B9CE-76424524E868}" destId="{50F5FAEA-1766-4131-8C87-81BA48CA85F1}" srcOrd="3" destOrd="0" parTransId="{36EC03DB-C369-4FC2-B94F-D883CBE52FD4}" sibTransId="{B0E812C9-D03F-429B-99A9-1ED801EF56F5}"/>
    <dgm:cxn modelId="{64375E73-9E6F-40AD-AC4B-19AF9C3F8320}" srcId="{CC8FBB03-1B84-4DBF-9D73-43FE65D13A01}" destId="{9B5E3EAA-FEB8-49B1-AA27-6C32F9E7FA00}" srcOrd="1" destOrd="0" parTransId="{E4E36CA6-EF4C-46D1-A681-3F097AD48AB4}" sibTransId="{BA152DA8-4E51-4AB8-91BE-6610FFBA6307}"/>
    <dgm:cxn modelId="{24E1E053-95AF-46C6-B8E5-AE1EF1D70AA6}" type="presOf" srcId="{0BC8FEE5-4A37-4FD8-BB8C-7A644F999B3C}" destId="{517AD950-44F5-480D-B7E4-4C0755CD04F0}" srcOrd="0" destOrd="0" presId="urn:microsoft.com/office/officeart/2005/8/layout/vList5"/>
    <dgm:cxn modelId="{6F9B508A-D065-4AF4-AAD9-BBE548BD120B}" type="presOf" srcId="{CC8FBB03-1B84-4DBF-9D73-43FE65D13A01}" destId="{F88526CC-B45B-436F-B9E9-64FC34E4E702}" srcOrd="0" destOrd="0" presId="urn:microsoft.com/office/officeart/2005/8/layout/vList5"/>
    <dgm:cxn modelId="{DBD861A3-A779-47A0-B234-22BF360A00E7}" type="presOf" srcId="{5DFDCBB5-FFE3-43E3-9B0B-8D99B60023D8}" destId="{EE2ED668-8FCB-452B-B7F7-FD8939E7E5E4}" srcOrd="0" destOrd="1" presId="urn:microsoft.com/office/officeart/2005/8/layout/vList5"/>
    <dgm:cxn modelId="{995506B3-E8F9-4951-A1F6-10BAB8C3DD87}" type="presOf" srcId="{50F5FAEA-1766-4131-8C87-81BA48CA85F1}" destId="{57DDE350-797C-4EB5-8C03-A9BC89528847}" srcOrd="0" destOrd="0" presId="urn:microsoft.com/office/officeart/2005/8/layout/vList5"/>
    <dgm:cxn modelId="{CBB027D1-0D8D-40B5-B1A7-465840FA6AD8}" srcId="{50F5FAEA-1766-4131-8C87-81BA48CA85F1}" destId="{4BCA116C-CEFC-4C9E-ADDC-CB0FC23F8312}" srcOrd="0" destOrd="0" parTransId="{E9C003F6-833F-4451-AD93-BA98AFDB770E}" sibTransId="{EC69F5D6-FE34-48AC-A8E7-4CDC5504DB1D}"/>
    <dgm:cxn modelId="{5214F0D3-8449-4540-8798-08BA3791CEE2}" srcId="{BC7E978E-7E9D-48A0-9EB4-D2D9E49EDE3C}" destId="{8351795A-9EF6-4796-B7DD-682301A903CC}" srcOrd="0" destOrd="0" parTransId="{78F33B4C-4481-48DD-80C2-574B28042E4A}" sibTransId="{DB43362F-9744-4AEB-A851-79B547146158}"/>
    <dgm:cxn modelId="{DBABBBD9-A2F1-49B2-AAD1-588C5FC634F6}" srcId="{24522773-1A93-47CE-B9CE-76424524E868}" destId="{CC8FBB03-1B84-4DBF-9D73-43FE65D13A01}" srcOrd="0" destOrd="0" parTransId="{7EC5D050-0E78-4450-AA4E-9B710E89B5F2}" sibTransId="{4E877225-CC22-483A-A912-4564E588FECB}"/>
    <dgm:cxn modelId="{9F2AA0E7-6486-4068-87EB-656B5C050ED2}" srcId="{50F5FAEA-1766-4131-8C87-81BA48CA85F1}" destId="{5DFDCBB5-FFE3-43E3-9B0B-8D99B60023D8}" srcOrd="1" destOrd="0" parTransId="{7A85D487-D6FC-40D3-96DA-8355E6BB52D5}" sibTransId="{B042F46F-4660-4129-9C60-6412E7B34EFD}"/>
    <dgm:cxn modelId="{8193F3F0-EFA9-4722-A180-6219C29ADC4C}" srcId="{5F53995A-A484-471C-9C14-B1FCD38EBA6D}" destId="{0BC8FEE5-4A37-4FD8-BB8C-7A644F999B3C}" srcOrd="0" destOrd="0" parTransId="{B7DC802A-8983-4DC4-A00E-EC52EA26B5DE}" sibTransId="{177A5B7B-BC9C-4033-AE12-9D265F42BE01}"/>
    <dgm:cxn modelId="{3866A1F2-5CBC-4FCB-8325-C5C9DC350934}" srcId="{CC8FBB03-1B84-4DBF-9D73-43FE65D13A01}" destId="{A8C56EE0-EDFC-40AC-9C34-9AEC9966550A}" srcOrd="0" destOrd="0" parTransId="{7BD1D32F-9301-4030-AD41-C9BFE1ADE6A3}" sibTransId="{D4FF01EB-8AAD-413C-98B2-F531DFFC77E9}"/>
    <dgm:cxn modelId="{17A444F3-AEC3-45B5-AB64-30D26BC1E0C3}" srcId="{24522773-1A93-47CE-B9CE-76424524E868}" destId="{5F53995A-A484-471C-9C14-B1FCD38EBA6D}" srcOrd="2" destOrd="0" parTransId="{31C65D43-2CD8-49D1-A92D-2D9D80DB23D5}" sibTransId="{B29C7CF3-8281-4810-8B98-CC91DBD8C1DB}"/>
    <dgm:cxn modelId="{91067538-17D3-45ED-A7CC-ACFAC7CE85B7}" type="presParOf" srcId="{06FF360F-1921-4FE4-B177-40188F41E8AD}" destId="{71E7FA87-2E27-44F1-BFF0-28139FA6CC51}" srcOrd="0" destOrd="0" presId="urn:microsoft.com/office/officeart/2005/8/layout/vList5"/>
    <dgm:cxn modelId="{08ADB51A-0CF3-41DB-94C6-F13302F4A7DD}" type="presParOf" srcId="{71E7FA87-2E27-44F1-BFF0-28139FA6CC51}" destId="{F88526CC-B45B-436F-B9E9-64FC34E4E702}" srcOrd="0" destOrd="0" presId="urn:microsoft.com/office/officeart/2005/8/layout/vList5"/>
    <dgm:cxn modelId="{D5ADE8B4-3AD3-45BC-AA89-AB6C0AAEA8A0}" type="presParOf" srcId="{71E7FA87-2E27-44F1-BFF0-28139FA6CC51}" destId="{27451FE9-4E98-4358-ADC9-E4865E69D68E}" srcOrd="1" destOrd="0" presId="urn:microsoft.com/office/officeart/2005/8/layout/vList5"/>
    <dgm:cxn modelId="{1F7219A1-BFC6-4586-9269-1A58AF702396}" type="presParOf" srcId="{06FF360F-1921-4FE4-B177-40188F41E8AD}" destId="{F947F6DA-E976-4D22-AF17-3D09969E2B2F}" srcOrd="1" destOrd="0" presId="urn:microsoft.com/office/officeart/2005/8/layout/vList5"/>
    <dgm:cxn modelId="{957BB808-D0B5-40B8-8091-79B7A777C6FB}" type="presParOf" srcId="{06FF360F-1921-4FE4-B177-40188F41E8AD}" destId="{A476ABEF-0763-4284-B3C9-FC61B8E3D5AF}" srcOrd="2" destOrd="0" presId="urn:microsoft.com/office/officeart/2005/8/layout/vList5"/>
    <dgm:cxn modelId="{E2F9AED1-F845-4F89-A077-83291A5D555D}" type="presParOf" srcId="{A476ABEF-0763-4284-B3C9-FC61B8E3D5AF}" destId="{71639C37-4125-4999-A080-DF573388337F}" srcOrd="0" destOrd="0" presId="urn:microsoft.com/office/officeart/2005/8/layout/vList5"/>
    <dgm:cxn modelId="{5E986AF9-F975-4B56-8DDF-813EB676CA89}" type="presParOf" srcId="{A476ABEF-0763-4284-B3C9-FC61B8E3D5AF}" destId="{10D74F9B-3C6E-4CB9-86EE-B2691790356B}" srcOrd="1" destOrd="0" presId="urn:microsoft.com/office/officeart/2005/8/layout/vList5"/>
    <dgm:cxn modelId="{3DB97558-2C49-4F39-B742-6E2EDA3C3F03}" type="presParOf" srcId="{06FF360F-1921-4FE4-B177-40188F41E8AD}" destId="{3F22A77F-5340-4F3E-B622-771A413EFD1F}" srcOrd="3" destOrd="0" presId="urn:microsoft.com/office/officeart/2005/8/layout/vList5"/>
    <dgm:cxn modelId="{FC7C3811-13F9-4B2A-B000-BFFD5D500656}" type="presParOf" srcId="{06FF360F-1921-4FE4-B177-40188F41E8AD}" destId="{4D3BBE3F-7793-437D-B444-0509F9E8361D}" srcOrd="4" destOrd="0" presId="urn:microsoft.com/office/officeart/2005/8/layout/vList5"/>
    <dgm:cxn modelId="{DAB4A0C7-8958-418F-B074-6C8CFB6FDBB1}" type="presParOf" srcId="{4D3BBE3F-7793-437D-B444-0509F9E8361D}" destId="{BB8BA54C-E949-40C7-9FDF-1579CC8B5C71}" srcOrd="0" destOrd="0" presId="urn:microsoft.com/office/officeart/2005/8/layout/vList5"/>
    <dgm:cxn modelId="{214796CD-4727-4848-812F-C78BA038B88A}" type="presParOf" srcId="{4D3BBE3F-7793-437D-B444-0509F9E8361D}" destId="{517AD950-44F5-480D-B7E4-4C0755CD04F0}" srcOrd="1" destOrd="0" presId="urn:microsoft.com/office/officeart/2005/8/layout/vList5"/>
    <dgm:cxn modelId="{FCD1E143-8889-4DA0-AD06-08E2035DBCD3}" type="presParOf" srcId="{06FF360F-1921-4FE4-B177-40188F41E8AD}" destId="{1B5E1E17-714F-40BA-BD82-57ABD8A54707}" srcOrd="5" destOrd="0" presId="urn:microsoft.com/office/officeart/2005/8/layout/vList5"/>
    <dgm:cxn modelId="{A424D078-6631-48D8-A8C0-708C7F9CFC23}" type="presParOf" srcId="{06FF360F-1921-4FE4-B177-40188F41E8AD}" destId="{0E8B74EF-1191-4259-964B-9E7503CB921C}" srcOrd="6" destOrd="0" presId="urn:microsoft.com/office/officeart/2005/8/layout/vList5"/>
    <dgm:cxn modelId="{2E07C070-9843-4D07-BED1-4C033EBB80C9}" type="presParOf" srcId="{0E8B74EF-1191-4259-964B-9E7503CB921C}" destId="{57DDE350-797C-4EB5-8C03-A9BC89528847}" srcOrd="0" destOrd="0" presId="urn:microsoft.com/office/officeart/2005/8/layout/vList5"/>
    <dgm:cxn modelId="{120C67FB-991E-4696-8CA0-5E7409FFD0DF}" type="presParOf" srcId="{0E8B74EF-1191-4259-964B-9E7503CB921C}" destId="{EE2ED668-8FCB-452B-B7F7-FD8939E7E5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DC3960-0AF5-4AFF-AB8A-BAD7759DF42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59D586-366D-49A2-BE8F-49DD87BE99F8}">
      <dgm:prSet phldrT="[文字]"/>
      <dgm:spPr/>
      <dgm:t>
        <a:bodyPr/>
        <a:lstStyle/>
        <a:p>
          <a:r>
            <a:rPr lang="zh-TW" altLang="en-US" dirty="0"/>
            <a:t>呈現方式</a:t>
          </a:r>
        </a:p>
      </dgm:t>
    </dgm:pt>
    <dgm:pt modelId="{74800AE7-E87C-4170-8936-F9D996BE5E55}" type="parTrans" cxnId="{FD8F17B0-0D10-4D80-AF93-598B3576D643}">
      <dgm:prSet/>
      <dgm:spPr/>
      <dgm:t>
        <a:bodyPr/>
        <a:lstStyle/>
        <a:p>
          <a:endParaRPr lang="zh-TW" altLang="en-US"/>
        </a:p>
      </dgm:t>
    </dgm:pt>
    <dgm:pt modelId="{1C1350B5-9242-4128-9435-97803FED3D6A}" type="sibTrans" cxnId="{FD8F17B0-0D10-4D80-AF93-598B3576D643}">
      <dgm:prSet/>
      <dgm:spPr/>
      <dgm:t>
        <a:bodyPr/>
        <a:lstStyle/>
        <a:p>
          <a:endParaRPr lang="zh-TW" altLang="en-US"/>
        </a:p>
      </dgm:t>
    </dgm:pt>
    <dgm:pt modelId="{0762A6E6-969C-4CD4-8F7B-531BD84E249B}">
      <dgm:prSet phldrT="[文字]"/>
      <dgm:spPr/>
      <dgm:t>
        <a:bodyPr/>
        <a:lstStyle/>
        <a:p>
          <a:r>
            <a:rPr lang="zh-TW" altLang="en-US" dirty="0"/>
            <a:t>以圖表呈現取代數據資料表格</a:t>
          </a:r>
        </a:p>
      </dgm:t>
    </dgm:pt>
    <dgm:pt modelId="{8F2941A7-66ED-4225-A49A-485A0C56A9A0}" type="parTrans" cxnId="{6FB206F8-5C44-4866-BC4B-1021E68D8F55}">
      <dgm:prSet/>
      <dgm:spPr/>
      <dgm:t>
        <a:bodyPr/>
        <a:lstStyle/>
        <a:p>
          <a:endParaRPr lang="zh-TW" altLang="en-US"/>
        </a:p>
      </dgm:t>
    </dgm:pt>
    <dgm:pt modelId="{5B41FA1B-EC0B-4377-90C1-AF7C15077FA1}" type="sibTrans" cxnId="{6FB206F8-5C44-4866-BC4B-1021E68D8F55}">
      <dgm:prSet/>
      <dgm:spPr/>
      <dgm:t>
        <a:bodyPr/>
        <a:lstStyle/>
        <a:p>
          <a:endParaRPr lang="zh-TW" altLang="en-US"/>
        </a:p>
      </dgm:t>
    </dgm:pt>
    <dgm:pt modelId="{75C03178-64F7-49F8-B086-2686F403D1F9}">
      <dgm:prSet phldrT="[文字]"/>
      <dgm:spPr/>
      <dgm:t>
        <a:bodyPr/>
        <a:lstStyle/>
        <a:p>
          <a:r>
            <a:rPr lang="zh-TW" altLang="en-US" dirty="0"/>
            <a:t>以圖解方式取代條例式敘述</a:t>
          </a:r>
        </a:p>
      </dgm:t>
    </dgm:pt>
    <dgm:pt modelId="{74D866B3-871D-40B5-9D6F-99BD7EB510FD}" type="parTrans" cxnId="{9C6C7CE4-DA15-4C9E-8D0E-A2B864944EC7}">
      <dgm:prSet/>
      <dgm:spPr/>
      <dgm:t>
        <a:bodyPr/>
        <a:lstStyle/>
        <a:p>
          <a:endParaRPr lang="zh-TW" altLang="en-US"/>
        </a:p>
      </dgm:t>
    </dgm:pt>
    <dgm:pt modelId="{93BBB316-1640-4C14-9811-9A63C1365B34}" type="sibTrans" cxnId="{9C6C7CE4-DA15-4C9E-8D0E-A2B864944EC7}">
      <dgm:prSet/>
      <dgm:spPr/>
      <dgm:t>
        <a:bodyPr/>
        <a:lstStyle/>
        <a:p>
          <a:endParaRPr lang="zh-TW" altLang="en-US"/>
        </a:p>
      </dgm:t>
    </dgm:pt>
    <dgm:pt modelId="{327F392D-D12E-4F15-B24E-EA28FF310AA9}">
      <dgm:prSet phldrT="[文字]"/>
      <dgm:spPr/>
      <dgm:t>
        <a:bodyPr/>
        <a:lstStyle/>
        <a:p>
          <a:r>
            <a:rPr lang="zh-TW" altLang="en-US" dirty="0"/>
            <a:t>以意涵名詞取代段落文字內容</a:t>
          </a:r>
        </a:p>
      </dgm:t>
    </dgm:pt>
    <dgm:pt modelId="{3C4C94F3-EC85-44D6-AEB3-8F39C1E44747}" type="parTrans" cxnId="{EE63E237-425B-4945-AC53-5DB03ED7DC5C}">
      <dgm:prSet/>
      <dgm:spPr/>
      <dgm:t>
        <a:bodyPr/>
        <a:lstStyle/>
        <a:p>
          <a:endParaRPr lang="zh-TW" altLang="en-US"/>
        </a:p>
      </dgm:t>
    </dgm:pt>
    <dgm:pt modelId="{9A1C8103-B3BE-459F-BE53-A02D145785E0}" type="sibTrans" cxnId="{EE63E237-425B-4945-AC53-5DB03ED7DC5C}">
      <dgm:prSet/>
      <dgm:spPr/>
      <dgm:t>
        <a:bodyPr/>
        <a:lstStyle/>
        <a:p>
          <a:endParaRPr lang="zh-TW" altLang="en-US"/>
        </a:p>
      </dgm:t>
    </dgm:pt>
    <dgm:pt modelId="{0D42DA29-B31D-4520-8211-705070E36893}">
      <dgm:prSet phldrT="[文字]"/>
      <dgm:spPr/>
      <dgm:t>
        <a:bodyPr/>
        <a:lstStyle/>
        <a:p>
          <a:r>
            <a:rPr lang="zh-TW" altLang="en-US" dirty="0"/>
            <a:t>以表格重點取代繁雜內容</a:t>
          </a:r>
        </a:p>
      </dgm:t>
    </dgm:pt>
    <dgm:pt modelId="{3C8ABC41-0263-4176-B877-DF9E22B0F2C1}" type="parTrans" cxnId="{1E3B853F-8E8F-4E6B-A08B-4B3FFD47D62D}">
      <dgm:prSet/>
      <dgm:spPr/>
      <dgm:t>
        <a:bodyPr/>
        <a:lstStyle/>
        <a:p>
          <a:endParaRPr lang="zh-TW" altLang="en-US"/>
        </a:p>
      </dgm:t>
    </dgm:pt>
    <dgm:pt modelId="{D01C9772-1479-4D38-9713-229FCA0F7EE5}" type="sibTrans" cxnId="{1E3B853F-8E8F-4E6B-A08B-4B3FFD47D62D}">
      <dgm:prSet/>
      <dgm:spPr/>
      <dgm:t>
        <a:bodyPr/>
        <a:lstStyle/>
        <a:p>
          <a:endParaRPr lang="zh-TW" altLang="en-US"/>
        </a:p>
      </dgm:t>
    </dgm:pt>
    <dgm:pt modelId="{53423226-0F36-4562-A4B1-D598E3E6C586}" type="pres">
      <dgm:prSet presAssocID="{09DC3960-0AF5-4AFF-AB8A-BAD7759DF42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1786D3-21F6-43EB-8EBF-A67A4ECB9231}" type="pres">
      <dgm:prSet presAssocID="{09DC3960-0AF5-4AFF-AB8A-BAD7759DF422}" presName="matrix" presStyleCnt="0"/>
      <dgm:spPr/>
    </dgm:pt>
    <dgm:pt modelId="{79ECEF18-32B8-4DAE-B0D0-4E00AEC0160F}" type="pres">
      <dgm:prSet presAssocID="{09DC3960-0AF5-4AFF-AB8A-BAD7759DF422}" presName="tile1" presStyleLbl="node1" presStyleIdx="0" presStyleCnt="4"/>
      <dgm:spPr/>
    </dgm:pt>
    <dgm:pt modelId="{1DBAA844-F248-4001-A1BF-3389E2024682}" type="pres">
      <dgm:prSet presAssocID="{09DC3960-0AF5-4AFF-AB8A-BAD7759DF4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4FDA5-E666-44C9-A967-16374D567740}" type="pres">
      <dgm:prSet presAssocID="{09DC3960-0AF5-4AFF-AB8A-BAD7759DF422}" presName="tile2" presStyleLbl="node1" presStyleIdx="1" presStyleCnt="4"/>
      <dgm:spPr/>
    </dgm:pt>
    <dgm:pt modelId="{01647E5E-0216-47E3-A97A-3456F928AC7B}" type="pres">
      <dgm:prSet presAssocID="{09DC3960-0AF5-4AFF-AB8A-BAD7759DF4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DB6107-592A-4A3B-8AD6-6530A39AFFFA}" type="pres">
      <dgm:prSet presAssocID="{09DC3960-0AF5-4AFF-AB8A-BAD7759DF422}" presName="tile3" presStyleLbl="node1" presStyleIdx="2" presStyleCnt="4"/>
      <dgm:spPr/>
    </dgm:pt>
    <dgm:pt modelId="{EF8AC9F6-8822-4F46-8107-EBCF4A5ECE75}" type="pres">
      <dgm:prSet presAssocID="{09DC3960-0AF5-4AFF-AB8A-BAD7759DF4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40B300-4F17-4ECD-94CE-0796B9D8AB89}" type="pres">
      <dgm:prSet presAssocID="{09DC3960-0AF5-4AFF-AB8A-BAD7759DF422}" presName="tile4" presStyleLbl="node1" presStyleIdx="3" presStyleCnt="4"/>
      <dgm:spPr/>
    </dgm:pt>
    <dgm:pt modelId="{296A8703-60CA-4C57-9366-8838104A9972}" type="pres">
      <dgm:prSet presAssocID="{09DC3960-0AF5-4AFF-AB8A-BAD7759DF4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43D3B46-A2A3-4A2C-BDB7-C9F7E702D808}" type="pres">
      <dgm:prSet presAssocID="{09DC3960-0AF5-4AFF-AB8A-BAD7759DF42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2C4E403-B50A-4F2A-BC85-17DF2B618D3E}" type="presOf" srcId="{0762A6E6-969C-4CD4-8F7B-531BD84E249B}" destId="{79ECEF18-32B8-4DAE-B0D0-4E00AEC0160F}" srcOrd="0" destOrd="0" presId="urn:microsoft.com/office/officeart/2005/8/layout/matrix1"/>
    <dgm:cxn modelId="{98E2BD2E-1A47-4B40-A9CC-6A8725275BE0}" type="presOf" srcId="{0D42DA29-B31D-4520-8211-705070E36893}" destId="{296A8703-60CA-4C57-9366-8838104A9972}" srcOrd="1" destOrd="0" presId="urn:microsoft.com/office/officeart/2005/8/layout/matrix1"/>
    <dgm:cxn modelId="{EE63E237-425B-4945-AC53-5DB03ED7DC5C}" srcId="{CF59D586-366D-49A2-BE8F-49DD87BE99F8}" destId="{327F392D-D12E-4F15-B24E-EA28FF310AA9}" srcOrd="2" destOrd="0" parTransId="{3C4C94F3-EC85-44D6-AEB3-8F39C1E44747}" sibTransId="{9A1C8103-B3BE-459F-BE53-A02D145785E0}"/>
    <dgm:cxn modelId="{1E3B853F-8E8F-4E6B-A08B-4B3FFD47D62D}" srcId="{CF59D586-366D-49A2-BE8F-49DD87BE99F8}" destId="{0D42DA29-B31D-4520-8211-705070E36893}" srcOrd="3" destOrd="0" parTransId="{3C8ABC41-0263-4176-B877-DF9E22B0F2C1}" sibTransId="{D01C9772-1479-4D38-9713-229FCA0F7EE5}"/>
    <dgm:cxn modelId="{BC73645B-F740-4FF7-9BB3-2228E26A9996}" type="presOf" srcId="{CF59D586-366D-49A2-BE8F-49DD87BE99F8}" destId="{343D3B46-A2A3-4A2C-BDB7-C9F7E702D808}" srcOrd="0" destOrd="0" presId="urn:microsoft.com/office/officeart/2005/8/layout/matrix1"/>
    <dgm:cxn modelId="{F0F0686C-0F73-4D15-A3EE-375BF6CAADA3}" type="presOf" srcId="{09DC3960-0AF5-4AFF-AB8A-BAD7759DF422}" destId="{53423226-0F36-4562-A4B1-D598E3E6C586}" srcOrd="0" destOrd="0" presId="urn:microsoft.com/office/officeart/2005/8/layout/matrix1"/>
    <dgm:cxn modelId="{D3D16974-C064-44F5-8C9F-AD605B1D5E38}" type="presOf" srcId="{75C03178-64F7-49F8-B086-2686F403D1F9}" destId="{CFC4FDA5-E666-44C9-A967-16374D567740}" srcOrd="0" destOrd="0" presId="urn:microsoft.com/office/officeart/2005/8/layout/matrix1"/>
    <dgm:cxn modelId="{C0FA4E7A-BB60-44ED-B967-18D5256C3916}" type="presOf" srcId="{327F392D-D12E-4F15-B24E-EA28FF310AA9}" destId="{EF8AC9F6-8822-4F46-8107-EBCF4A5ECE75}" srcOrd="1" destOrd="0" presId="urn:microsoft.com/office/officeart/2005/8/layout/matrix1"/>
    <dgm:cxn modelId="{437CB67F-C8D0-43D9-8035-DFF864E243A5}" type="presOf" srcId="{75C03178-64F7-49F8-B086-2686F403D1F9}" destId="{01647E5E-0216-47E3-A97A-3456F928AC7B}" srcOrd="1" destOrd="0" presId="urn:microsoft.com/office/officeart/2005/8/layout/matrix1"/>
    <dgm:cxn modelId="{63E51582-6B4E-4093-8C66-23BEDA32E284}" type="presOf" srcId="{327F392D-D12E-4F15-B24E-EA28FF310AA9}" destId="{21DB6107-592A-4A3B-8AD6-6530A39AFFFA}" srcOrd="0" destOrd="0" presId="urn:microsoft.com/office/officeart/2005/8/layout/matrix1"/>
    <dgm:cxn modelId="{D7A3F9A0-77A0-4593-87E4-D98D300E2654}" type="presOf" srcId="{0762A6E6-969C-4CD4-8F7B-531BD84E249B}" destId="{1DBAA844-F248-4001-A1BF-3389E2024682}" srcOrd="1" destOrd="0" presId="urn:microsoft.com/office/officeart/2005/8/layout/matrix1"/>
    <dgm:cxn modelId="{FD8F17B0-0D10-4D80-AF93-598B3576D643}" srcId="{09DC3960-0AF5-4AFF-AB8A-BAD7759DF422}" destId="{CF59D586-366D-49A2-BE8F-49DD87BE99F8}" srcOrd="0" destOrd="0" parTransId="{74800AE7-E87C-4170-8936-F9D996BE5E55}" sibTransId="{1C1350B5-9242-4128-9435-97803FED3D6A}"/>
    <dgm:cxn modelId="{37048FCE-E882-4273-BFE6-DF669107AAEE}" type="presOf" srcId="{0D42DA29-B31D-4520-8211-705070E36893}" destId="{D140B300-4F17-4ECD-94CE-0796B9D8AB89}" srcOrd="0" destOrd="0" presId="urn:microsoft.com/office/officeart/2005/8/layout/matrix1"/>
    <dgm:cxn modelId="{9C6C7CE4-DA15-4C9E-8D0E-A2B864944EC7}" srcId="{CF59D586-366D-49A2-BE8F-49DD87BE99F8}" destId="{75C03178-64F7-49F8-B086-2686F403D1F9}" srcOrd="1" destOrd="0" parTransId="{74D866B3-871D-40B5-9D6F-99BD7EB510FD}" sibTransId="{93BBB316-1640-4C14-9811-9A63C1365B34}"/>
    <dgm:cxn modelId="{6FB206F8-5C44-4866-BC4B-1021E68D8F55}" srcId="{CF59D586-366D-49A2-BE8F-49DD87BE99F8}" destId="{0762A6E6-969C-4CD4-8F7B-531BD84E249B}" srcOrd="0" destOrd="0" parTransId="{8F2941A7-66ED-4225-A49A-485A0C56A9A0}" sibTransId="{5B41FA1B-EC0B-4377-90C1-AF7C15077FA1}"/>
    <dgm:cxn modelId="{84D0FBDD-83BD-4F66-A6AA-775B4F55BB9C}" type="presParOf" srcId="{53423226-0F36-4562-A4B1-D598E3E6C586}" destId="{FB1786D3-21F6-43EB-8EBF-A67A4ECB9231}" srcOrd="0" destOrd="0" presId="urn:microsoft.com/office/officeart/2005/8/layout/matrix1"/>
    <dgm:cxn modelId="{7AB8AD81-E4B8-4A05-BB86-DB1A5E4F247A}" type="presParOf" srcId="{FB1786D3-21F6-43EB-8EBF-A67A4ECB9231}" destId="{79ECEF18-32B8-4DAE-B0D0-4E00AEC0160F}" srcOrd="0" destOrd="0" presId="urn:microsoft.com/office/officeart/2005/8/layout/matrix1"/>
    <dgm:cxn modelId="{9D946FAE-7950-4440-A96D-7AE64EC6310F}" type="presParOf" srcId="{FB1786D3-21F6-43EB-8EBF-A67A4ECB9231}" destId="{1DBAA844-F248-4001-A1BF-3389E2024682}" srcOrd="1" destOrd="0" presId="urn:microsoft.com/office/officeart/2005/8/layout/matrix1"/>
    <dgm:cxn modelId="{8DBB666F-DD49-4A75-834D-2C77D6D87F8A}" type="presParOf" srcId="{FB1786D3-21F6-43EB-8EBF-A67A4ECB9231}" destId="{CFC4FDA5-E666-44C9-A967-16374D567740}" srcOrd="2" destOrd="0" presId="urn:microsoft.com/office/officeart/2005/8/layout/matrix1"/>
    <dgm:cxn modelId="{2952F53D-E6F7-408C-A6D3-EFE1C8339919}" type="presParOf" srcId="{FB1786D3-21F6-43EB-8EBF-A67A4ECB9231}" destId="{01647E5E-0216-47E3-A97A-3456F928AC7B}" srcOrd="3" destOrd="0" presId="urn:microsoft.com/office/officeart/2005/8/layout/matrix1"/>
    <dgm:cxn modelId="{CDAFB827-124C-4388-AB5F-3E872F857266}" type="presParOf" srcId="{FB1786D3-21F6-43EB-8EBF-A67A4ECB9231}" destId="{21DB6107-592A-4A3B-8AD6-6530A39AFFFA}" srcOrd="4" destOrd="0" presId="urn:microsoft.com/office/officeart/2005/8/layout/matrix1"/>
    <dgm:cxn modelId="{4E1304B3-436C-4709-AD8F-3541809D973C}" type="presParOf" srcId="{FB1786D3-21F6-43EB-8EBF-A67A4ECB9231}" destId="{EF8AC9F6-8822-4F46-8107-EBCF4A5ECE75}" srcOrd="5" destOrd="0" presId="urn:microsoft.com/office/officeart/2005/8/layout/matrix1"/>
    <dgm:cxn modelId="{AE6A4A69-D361-439D-8D53-3E1F0B4C6146}" type="presParOf" srcId="{FB1786D3-21F6-43EB-8EBF-A67A4ECB9231}" destId="{D140B300-4F17-4ECD-94CE-0796B9D8AB89}" srcOrd="6" destOrd="0" presId="urn:microsoft.com/office/officeart/2005/8/layout/matrix1"/>
    <dgm:cxn modelId="{CC6B92CE-4774-4754-9A8B-D73DF947CC49}" type="presParOf" srcId="{FB1786D3-21F6-43EB-8EBF-A67A4ECB9231}" destId="{296A8703-60CA-4C57-9366-8838104A9972}" srcOrd="7" destOrd="0" presId="urn:microsoft.com/office/officeart/2005/8/layout/matrix1"/>
    <dgm:cxn modelId="{2F0D7D1F-F861-4015-8358-C6723975493E}" type="presParOf" srcId="{53423226-0F36-4562-A4B1-D598E3E6C586}" destId="{343D3B46-A2A3-4A2C-BDB7-C9F7E702D8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F6743-FC9C-4B4D-98FE-04D84F87D21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34FD11B-4815-4FB6-BB7B-D1CE77CC9A78}">
      <dgm:prSet phldrT="[文字]"/>
      <dgm:spPr/>
      <dgm:t>
        <a:bodyPr vert="vert"/>
        <a:lstStyle/>
        <a:p>
          <a:r>
            <a:rPr lang="zh-TW" altLang="en-US" dirty="0"/>
            <a:t>主次目錄製作</a:t>
          </a:r>
        </a:p>
      </dgm:t>
    </dgm:pt>
    <dgm:pt modelId="{3F81DD66-25CF-40EF-962D-1DFD6891F042}" type="parTrans" cxnId="{3B4B1DF7-68C6-4479-A8BC-127803E78B22}">
      <dgm:prSet/>
      <dgm:spPr/>
      <dgm:t>
        <a:bodyPr/>
        <a:lstStyle/>
        <a:p>
          <a:endParaRPr lang="zh-TW" altLang="en-US"/>
        </a:p>
      </dgm:t>
    </dgm:pt>
    <dgm:pt modelId="{7445A662-554D-4E8D-852E-DAFBAEA08CA8}" type="sibTrans" cxnId="{3B4B1DF7-68C6-4479-A8BC-127803E78B22}">
      <dgm:prSet/>
      <dgm:spPr/>
      <dgm:t>
        <a:bodyPr/>
        <a:lstStyle/>
        <a:p>
          <a:endParaRPr lang="zh-TW" altLang="en-US"/>
        </a:p>
      </dgm:t>
    </dgm:pt>
    <dgm:pt modelId="{E11F4F6B-96E2-42AA-B1FB-C9449921D69E}">
      <dgm:prSet phldrT="[文字]"/>
      <dgm:spPr/>
      <dgm:t>
        <a:bodyPr/>
        <a:lstStyle/>
        <a:p>
          <a:pPr algn="l"/>
          <a:r>
            <a:rPr lang="zh-TW" altLang="en-US" dirty="0"/>
            <a:t>新增投影片</a:t>
          </a:r>
        </a:p>
      </dgm:t>
    </dgm:pt>
    <dgm:pt modelId="{C8D1BCBF-5A98-41CC-961D-87E7C1165D9A}" type="parTrans" cxnId="{F27FEC0F-B0A1-42CA-9428-B8911DA2E4F5}">
      <dgm:prSet/>
      <dgm:spPr/>
      <dgm:t>
        <a:bodyPr/>
        <a:lstStyle/>
        <a:p>
          <a:endParaRPr lang="zh-TW" altLang="en-US"/>
        </a:p>
      </dgm:t>
    </dgm:pt>
    <dgm:pt modelId="{296CB05D-AAAC-4027-9802-834AA6A3B738}" type="sibTrans" cxnId="{F27FEC0F-B0A1-42CA-9428-B8911DA2E4F5}">
      <dgm:prSet/>
      <dgm:spPr/>
      <dgm:t>
        <a:bodyPr/>
        <a:lstStyle/>
        <a:p>
          <a:endParaRPr lang="zh-TW" altLang="en-US"/>
        </a:p>
      </dgm:t>
    </dgm:pt>
    <dgm:pt modelId="{7B6CEF26-B367-4304-89BD-990BAB3E80B2}">
      <dgm:prSet phldrT="[文字]"/>
      <dgm:spPr/>
      <dgm:t>
        <a:bodyPr/>
        <a:lstStyle/>
        <a:p>
          <a:pPr algn="l"/>
          <a:r>
            <a:rPr lang="zh-TW" altLang="en-US" dirty="0"/>
            <a:t>版面配置：空白</a:t>
          </a:r>
        </a:p>
      </dgm:t>
    </dgm:pt>
    <dgm:pt modelId="{743E6E8E-6DC9-451C-9A64-1FBDA6D932AB}" type="parTrans" cxnId="{98A111F3-3445-44BB-9CBD-EC8E2C62B221}">
      <dgm:prSet/>
      <dgm:spPr/>
      <dgm:t>
        <a:bodyPr/>
        <a:lstStyle/>
        <a:p>
          <a:endParaRPr lang="zh-TW" altLang="en-US"/>
        </a:p>
      </dgm:t>
    </dgm:pt>
    <dgm:pt modelId="{1A728FA8-31CC-40C9-9282-E3301DED490E}" type="sibTrans" cxnId="{98A111F3-3445-44BB-9CBD-EC8E2C62B221}">
      <dgm:prSet/>
      <dgm:spPr/>
      <dgm:t>
        <a:bodyPr/>
        <a:lstStyle/>
        <a:p>
          <a:endParaRPr lang="zh-TW" altLang="en-US"/>
        </a:p>
      </dgm:t>
    </dgm:pt>
    <dgm:pt modelId="{8DFBB2EE-1C09-4BAB-9553-EF73A6C52602}">
      <dgm:prSet phldrT="[文字]"/>
      <dgm:spPr/>
      <dgm:t>
        <a:bodyPr/>
        <a:lstStyle/>
        <a:p>
          <a:pPr algn="l"/>
          <a:r>
            <a:rPr lang="zh-TW" altLang="en-US" dirty="0"/>
            <a:t>章節→新增章節</a:t>
          </a:r>
        </a:p>
      </dgm:t>
    </dgm:pt>
    <dgm:pt modelId="{B3428E2E-DADF-44E7-B8F7-BCF4FE5A869C}" type="parTrans" cxnId="{B19F39A8-E810-4C0E-BF26-4543014E6CF4}">
      <dgm:prSet/>
      <dgm:spPr/>
      <dgm:t>
        <a:bodyPr/>
        <a:lstStyle/>
        <a:p>
          <a:endParaRPr lang="zh-TW" altLang="en-US"/>
        </a:p>
      </dgm:t>
    </dgm:pt>
    <dgm:pt modelId="{B59BDA73-4787-40E4-A056-99ADDA86173D}" type="sibTrans" cxnId="{B19F39A8-E810-4C0E-BF26-4543014E6CF4}">
      <dgm:prSet/>
      <dgm:spPr/>
      <dgm:t>
        <a:bodyPr/>
        <a:lstStyle/>
        <a:p>
          <a:endParaRPr lang="zh-TW" altLang="en-US"/>
        </a:p>
      </dgm:t>
    </dgm:pt>
    <dgm:pt modelId="{AC735714-3A11-4992-8910-885A8438C987}">
      <dgm:prSet phldrT="[文字]"/>
      <dgm:spPr/>
      <dgm:t>
        <a:bodyPr/>
        <a:lstStyle/>
        <a:p>
          <a:pPr algn="l"/>
          <a:r>
            <a:rPr lang="zh-TW" altLang="en-US" dirty="0"/>
            <a:t>重複步驟</a:t>
          </a:r>
          <a:r>
            <a:rPr lang="en-US" altLang="zh-TW" dirty="0"/>
            <a:t>1-3</a:t>
          </a:r>
          <a:endParaRPr lang="zh-TW" altLang="en-US" dirty="0"/>
        </a:p>
      </dgm:t>
    </dgm:pt>
    <dgm:pt modelId="{474104A9-3B81-4C1E-92E6-68B89624AC2E}" type="parTrans" cxnId="{78ADE4D0-FE95-49D4-BBF8-337ED2722BEF}">
      <dgm:prSet/>
      <dgm:spPr/>
      <dgm:t>
        <a:bodyPr/>
        <a:lstStyle/>
        <a:p>
          <a:endParaRPr lang="zh-TW" altLang="en-US"/>
        </a:p>
      </dgm:t>
    </dgm:pt>
    <dgm:pt modelId="{B455F996-1203-4EEC-AFEA-46D66A94EC37}" type="sibTrans" cxnId="{78ADE4D0-FE95-49D4-BBF8-337ED2722BEF}">
      <dgm:prSet/>
      <dgm:spPr/>
      <dgm:t>
        <a:bodyPr/>
        <a:lstStyle/>
        <a:p>
          <a:endParaRPr lang="zh-TW" altLang="en-US"/>
        </a:p>
      </dgm:t>
    </dgm:pt>
    <dgm:pt modelId="{0CD8DF86-C03C-4E21-81A4-FDCC9E5F2C6B}">
      <dgm:prSet phldrT="[文字]"/>
      <dgm:spPr/>
      <dgm:t>
        <a:bodyPr/>
        <a:lstStyle/>
        <a:p>
          <a:pPr algn="l"/>
          <a:r>
            <a:rPr lang="zh-TW" altLang="en-US" dirty="0"/>
            <a:t>可點右鍵重新命名</a:t>
          </a:r>
        </a:p>
      </dgm:t>
    </dgm:pt>
    <dgm:pt modelId="{FC3E5AB6-E461-4C5B-8DA6-4214E8A8D660}" type="parTrans" cxnId="{36979CDC-BFBD-49B3-A9B9-58842B3A3821}">
      <dgm:prSet/>
      <dgm:spPr/>
      <dgm:t>
        <a:bodyPr/>
        <a:lstStyle/>
        <a:p>
          <a:endParaRPr lang="zh-TW" altLang="en-US"/>
        </a:p>
      </dgm:t>
    </dgm:pt>
    <dgm:pt modelId="{BEBD27A9-0807-4CB7-8829-F6CF860BDE5D}" type="sibTrans" cxnId="{36979CDC-BFBD-49B3-A9B9-58842B3A3821}">
      <dgm:prSet/>
      <dgm:spPr/>
      <dgm:t>
        <a:bodyPr/>
        <a:lstStyle/>
        <a:p>
          <a:endParaRPr lang="zh-TW" altLang="en-US"/>
        </a:p>
      </dgm:t>
    </dgm:pt>
    <dgm:pt modelId="{E1BC5770-88F3-4134-85AD-FD0F3B6521FB}">
      <dgm:prSet phldrT="[文字]"/>
      <dgm:spPr/>
      <dgm:t>
        <a:bodyPr/>
        <a:lstStyle/>
        <a:p>
          <a:r>
            <a:rPr lang="zh-TW" altLang="en-US" dirty="0"/>
            <a:t>依大綱項目數量</a:t>
          </a:r>
        </a:p>
      </dgm:t>
    </dgm:pt>
    <dgm:pt modelId="{37ED2939-AC0A-4AB1-AFB0-8302F322D7BA}" type="parTrans" cxnId="{DCFBB48F-2A5F-422A-BFEA-1FCE5D7A8AD0}">
      <dgm:prSet/>
      <dgm:spPr/>
      <dgm:t>
        <a:bodyPr/>
        <a:lstStyle/>
        <a:p>
          <a:endParaRPr lang="zh-TW" altLang="en-US"/>
        </a:p>
      </dgm:t>
    </dgm:pt>
    <dgm:pt modelId="{68887559-0BF1-4F07-BC30-D258EDE1D8E1}" type="sibTrans" cxnId="{DCFBB48F-2A5F-422A-BFEA-1FCE5D7A8AD0}">
      <dgm:prSet/>
      <dgm:spPr/>
      <dgm:t>
        <a:bodyPr/>
        <a:lstStyle/>
        <a:p>
          <a:endParaRPr lang="zh-TW" altLang="en-US"/>
        </a:p>
      </dgm:t>
    </dgm:pt>
    <dgm:pt modelId="{936E8F23-E8FB-429A-B8CD-2DA710AAC8A5}" type="pres">
      <dgm:prSet presAssocID="{621F6743-FC9C-4B4D-98FE-04D84F87D2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0399BB-70FF-46CC-B58F-CD7BB31CEA59}" type="pres">
      <dgm:prSet presAssocID="{A34FD11B-4815-4FB6-BB7B-D1CE77CC9A78}" presName="root1" presStyleCnt="0"/>
      <dgm:spPr/>
    </dgm:pt>
    <dgm:pt modelId="{B50B7D44-AF08-4ED9-8E12-5DA593CF90BE}" type="pres">
      <dgm:prSet presAssocID="{A34FD11B-4815-4FB6-BB7B-D1CE77CC9A78}" presName="LevelOneTextNode" presStyleLbl="node0" presStyleIdx="0" presStyleCnt="1">
        <dgm:presLayoutVars>
          <dgm:chPref val="3"/>
        </dgm:presLayoutVars>
      </dgm:prSet>
      <dgm:spPr/>
    </dgm:pt>
    <dgm:pt modelId="{4C04E889-CD53-4E18-AFC6-C3FF79A782F6}" type="pres">
      <dgm:prSet presAssocID="{A34FD11B-4815-4FB6-BB7B-D1CE77CC9A78}" presName="level2hierChild" presStyleCnt="0"/>
      <dgm:spPr/>
    </dgm:pt>
    <dgm:pt modelId="{F25D9DF8-EC56-4656-8D1E-1A14DD48E201}" type="pres">
      <dgm:prSet presAssocID="{C8D1BCBF-5A98-41CC-961D-87E7C1165D9A}" presName="conn2-1" presStyleLbl="parChTrans1D2" presStyleIdx="0" presStyleCnt="4"/>
      <dgm:spPr/>
    </dgm:pt>
    <dgm:pt modelId="{006DA582-AF26-4925-AAE6-2E85200214D3}" type="pres">
      <dgm:prSet presAssocID="{C8D1BCBF-5A98-41CC-961D-87E7C1165D9A}" presName="connTx" presStyleLbl="parChTrans1D2" presStyleIdx="0" presStyleCnt="4"/>
      <dgm:spPr/>
    </dgm:pt>
    <dgm:pt modelId="{27257DEA-FACC-4349-A160-19F4675E6FF8}" type="pres">
      <dgm:prSet presAssocID="{E11F4F6B-96E2-42AA-B1FB-C9449921D69E}" presName="root2" presStyleCnt="0"/>
      <dgm:spPr/>
    </dgm:pt>
    <dgm:pt modelId="{CAB68721-BEC9-4A17-9E03-C95FAC497F58}" type="pres">
      <dgm:prSet presAssocID="{E11F4F6B-96E2-42AA-B1FB-C9449921D69E}" presName="LevelTwoTextNode" presStyleLbl="node2" presStyleIdx="0" presStyleCnt="4">
        <dgm:presLayoutVars>
          <dgm:chPref val="3"/>
        </dgm:presLayoutVars>
      </dgm:prSet>
      <dgm:spPr/>
    </dgm:pt>
    <dgm:pt modelId="{757A48A6-91DE-4803-9F40-0C05EBCC9BAF}" type="pres">
      <dgm:prSet presAssocID="{E11F4F6B-96E2-42AA-B1FB-C9449921D69E}" presName="level3hierChild" presStyleCnt="0"/>
      <dgm:spPr/>
    </dgm:pt>
    <dgm:pt modelId="{59CD699C-5E16-4828-81D3-CEBDFB078DFA}" type="pres">
      <dgm:prSet presAssocID="{743E6E8E-6DC9-451C-9A64-1FBDA6D932AB}" presName="conn2-1" presStyleLbl="parChTrans1D2" presStyleIdx="1" presStyleCnt="4"/>
      <dgm:spPr/>
    </dgm:pt>
    <dgm:pt modelId="{D3158305-223A-4595-B26B-033CED496515}" type="pres">
      <dgm:prSet presAssocID="{743E6E8E-6DC9-451C-9A64-1FBDA6D932AB}" presName="connTx" presStyleLbl="parChTrans1D2" presStyleIdx="1" presStyleCnt="4"/>
      <dgm:spPr/>
    </dgm:pt>
    <dgm:pt modelId="{065CF820-BFA1-4805-BAB8-897A4825235A}" type="pres">
      <dgm:prSet presAssocID="{7B6CEF26-B367-4304-89BD-990BAB3E80B2}" presName="root2" presStyleCnt="0"/>
      <dgm:spPr/>
    </dgm:pt>
    <dgm:pt modelId="{05C541E6-4D4F-464B-A8DB-F0973987A39B}" type="pres">
      <dgm:prSet presAssocID="{7B6CEF26-B367-4304-89BD-990BAB3E80B2}" presName="LevelTwoTextNode" presStyleLbl="node2" presStyleIdx="1" presStyleCnt="4">
        <dgm:presLayoutVars>
          <dgm:chPref val="3"/>
        </dgm:presLayoutVars>
      </dgm:prSet>
      <dgm:spPr/>
    </dgm:pt>
    <dgm:pt modelId="{24D8D56D-AC4D-48EF-B354-D8C2CFCABD81}" type="pres">
      <dgm:prSet presAssocID="{7B6CEF26-B367-4304-89BD-990BAB3E80B2}" presName="level3hierChild" presStyleCnt="0"/>
      <dgm:spPr/>
    </dgm:pt>
    <dgm:pt modelId="{5304602C-199E-4FA7-AAB7-31F1099833D9}" type="pres">
      <dgm:prSet presAssocID="{B3428E2E-DADF-44E7-B8F7-BCF4FE5A869C}" presName="conn2-1" presStyleLbl="parChTrans1D2" presStyleIdx="2" presStyleCnt="4"/>
      <dgm:spPr/>
    </dgm:pt>
    <dgm:pt modelId="{167DB43E-BFF0-448F-9287-683597CDCF58}" type="pres">
      <dgm:prSet presAssocID="{B3428E2E-DADF-44E7-B8F7-BCF4FE5A869C}" presName="connTx" presStyleLbl="parChTrans1D2" presStyleIdx="2" presStyleCnt="4"/>
      <dgm:spPr/>
    </dgm:pt>
    <dgm:pt modelId="{451348A8-67EC-4060-B79E-010475741419}" type="pres">
      <dgm:prSet presAssocID="{8DFBB2EE-1C09-4BAB-9553-EF73A6C52602}" presName="root2" presStyleCnt="0"/>
      <dgm:spPr/>
    </dgm:pt>
    <dgm:pt modelId="{9DBDAAD5-5BB9-453C-8F3F-6DAB42619141}" type="pres">
      <dgm:prSet presAssocID="{8DFBB2EE-1C09-4BAB-9553-EF73A6C52602}" presName="LevelTwoTextNode" presStyleLbl="node2" presStyleIdx="2" presStyleCnt="4">
        <dgm:presLayoutVars>
          <dgm:chPref val="3"/>
        </dgm:presLayoutVars>
      </dgm:prSet>
      <dgm:spPr/>
    </dgm:pt>
    <dgm:pt modelId="{BF5FD119-BA12-4178-A8C8-87E03EB4061F}" type="pres">
      <dgm:prSet presAssocID="{8DFBB2EE-1C09-4BAB-9553-EF73A6C52602}" presName="level3hierChild" presStyleCnt="0"/>
      <dgm:spPr/>
    </dgm:pt>
    <dgm:pt modelId="{DEAB716F-A728-4514-A7E2-3F877539881B}" type="pres">
      <dgm:prSet presAssocID="{FC3E5AB6-E461-4C5B-8DA6-4214E8A8D660}" presName="conn2-1" presStyleLbl="parChTrans1D3" presStyleIdx="0" presStyleCnt="2"/>
      <dgm:spPr/>
    </dgm:pt>
    <dgm:pt modelId="{87D541D0-3AF6-4E66-9A7F-C7F871DAED2D}" type="pres">
      <dgm:prSet presAssocID="{FC3E5AB6-E461-4C5B-8DA6-4214E8A8D660}" presName="connTx" presStyleLbl="parChTrans1D3" presStyleIdx="0" presStyleCnt="2"/>
      <dgm:spPr/>
    </dgm:pt>
    <dgm:pt modelId="{3BDB5EB1-1691-48DF-835F-2EE415A9155F}" type="pres">
      <dgm:prSet presAssocID="{0CD8DF86-C03C-4E21-81A4-FDCC9E5F2C6B}" presName="root2" presStyleCnt="0"/>
      <dgm:spPr/>
    </dgm:pt>
    <dgm:pt modelId="{CFE75E17-06C6-4CB4-BA9D-03DB9DC034EC}" type="pres">
      <dgm:prSet presAssocID="{0CD8DF86-C03C-4E21-81A4-FDCC9E5F2C6B}" presName="LevelTwoTextNode" presStyleLbl="node3" presStyleIdx="0" presStyleCnt="2">
        <dgm:presLayoutVars>
          <dgm:chPref val="3"/>
        </dgm:presLayoutVars>
      </dgm:prSet>
      <dgm:spPr/>
    </dgm:pt>
    <dgm:pt modelId="{3C7CDAC6-BB9C-4E79-862C-D77F35859A65}" type="pres">
      <dgm:prSet presAssocID="{0CD8DF86-C03C-4E21-81A4-FDCC9E5F2C6B}" presName="level3hierChild" presStyleCnt="0"/>
      <dgm:spPr/>
    </dgm:pt>
    <dgm:pt modelId="{02CBC404-CB24-4F91-A1EF-111A7591E4D8}" type="pres">
      <dgm:prSet presAssocID="{474104A9-3B81-4C1E-92E6-68B89624AC2E}" presName="conn2-1" presStyleLbl="parChTrans1D2" presStyleIdx="3" presStyleCnt="4"/>
      <dgm:spPr/>
    </dgm:pt>
    <dgm:pt modelId="{44C564E1-89EA-4D26-80AE-D30709935492}" type="pres">
      <dgm:prSet presAssocID="{474104A9-3B81-4C1E-92E6-68B89624AC2E}" presName="connTx" presStyleLbl="parChTrans1D2" presStyleIdx="3" presStyleCnt="4"/>
      <dgm:spPr/>
    </dgm:pt>
    <dgm:pt modelId="{D26BB74D-6AEF-45A4-8B96-7A867F317CBF}" type="pres">
      <dgm:prSet presAssocID="{AC735714-3A11-4992-8910-885A8438C987}" presName="root2" presStyleCnt="0"/>
      <dgm:spPr/>
    </dgm:pt>
    <dgm:pt modelId="{5D70C434-D519-46EB-A6C5-017860845DB5}" type="pres">
      <dgm:prSet presAssocID="{AC735714-3A11-4992-8910-885A8438C987}" presName="LevelTwoTextNode" presStyleLbl="node2" presStyleIdx="3" presStyleCnt="4">
        <dgm:presLayoutVars>
          <dgm:chPref val="3"/>
        </dgm:presLayoutVars>
      </dgm:prSet>
      <dgm:spPr/>
    </dgm:pt>
    <dgm:pt modelId="{8E51F57B-96C7-4CD3-B77C-949BA801A459}" type="pres">
      <dgm:prSet presAssocID="{AC735714-3A11-4992-8910-885A8438C987}" presName="level3hierChild" presStyleCnt="0"/>
      <dgm:spPr/>
    </dgm:pt>
    <dgm:pt modelId="{4304EACF-92C5-41D2-AA7B-9CEBB5B803CA}" type="pres">
      <dgm:prSet presAssocID="{37ED2939-AC0A-4AB1-AFB0-8302F322D7BA}" presName="conn2-1" presStyleLbl="parChTrans1D3" presStyleIdx="1" presStyleCnt="2"/>
      <dgm:spPr/>
    </dgm:pt>
    <dgm:pt modelId="{EDB0C030-EC11-4B74-92E7-85DD47DED2E1}" type="pres">
      <dgm:prSet presAssocID="{37ED2939-AC0A-4AB1-AFB0-8302F322D7BA}" presName="connTx" presStyleLbl="parChTrans1D3" presStyleIdx="1" presStyleCnt="2"/>
      <dgm:spPr/>
    </dgm:pt>
    <dgm:pt modelId="{DBB5DFE7-D24D-417A-813D-8E8F6DC07F54}" type="pres">
      <dgm:prSet presAssocID="{E1BC5770-88F3-4134-85AD-FD0F3B6521FB}" presName="root2" presStyleCnt="0"/>
      <dgm:spPr/>
    </dgm:pt>
    <dgm:pt modelId="{78B2F3A4-2FFA-40EE-9EAE-1BD751A0DD73}" type="pres">
      <dgm:prSet presAssocID="{E1BC5770-88F3-4134-85AD-FD0F3B6521FB}" presName="LevelTwoTextNode" presStyleLbl="node3" presStyleIdx="1" presStyleCnt="2">
        <dgm:presLayoutVars>
          <dgm:chPref val="3"/>
        </dgm:presLayoutVars>
      </dgm:prSet>
      <dgm:spPr/>
    </dgm:pt>
    <dgm:pt modelId="{773C1129-5D28-470E-BB6D-0100E9C4B95D}" type="pres">
      <dgm:prSet presAssocID="{E1BC5770-88F3-4134-85AD-FD0F3B6521FB}" presName="level3hierChild" presStyleCnt="0"/>
      <dgm:spPr/>
    </dgm:pt>
  </dgm:ptLst>
  <dgm:cxnLst>
    <dgm:cxn modelId="{B4296208-DF8C-416D-A09F-69153C98F369}" type="presOf" srcId="{B3428E2E-DADF-44E7-B8F7-BCF4FE5A869C}" destId="{5304602C-199E-4FA7-AAB7-31F1099833D9}" srcOrd="0" destOrd="0" presId="urn:microsoft.com/office/officeart/2008/layout/HorizontalMultiLevelHierarchy"/>
    <dgm:cxn modelId="{CCB19C0E-D167-4873-830A-E118BBE750F4}" type="presOf" srcId="{37ED2939-AC0A-4AB1-AFB0-8302F322D7BA}" destId="{EDB0C030-EC11-4B74-92E7-85DD47DED2E1}" srcOrd="1" destOrd="0" presId="urn:microsoft.com/office/officeart/2008/layout/HorizontalMultiLevelHierarchy"/>
    <dgm:cxn modelId="{F27FEC0F-B0A1-42CA-9428-B8911DA2E4F5}" srcId="{A34FD11B-4815-4FB6-BB7B-D1CE77CC9A78}" destId="{E11F4F6B-96E2-42AA-B1FB-C9449921D69E}" srcOrd="0" destOrd="0" parTransId="{C8D1BCBF-5A98-41CC-961D-87E7C1165D9A}" sibTransId="{296CB05D-AAAC-4027-9802-834AA6A3B738}"/>
    <dgm:cxn modelId="{D70F751D-8F22-4827-8DC3-F933D17A32C4}" type="presOf" srcId="{743E6E8E-6DC9-451C-9A64-1FBDA6D932AB}" destId="{D3158305-223A-4595-B26B-033CED496515}" srcOrd="1" destOrd="0" presId="urn:microsoft.com/office/officeart/2008/layout/HorizontalMultiLevelHierarchy"/>
    <dgm:cxn modelId="{D6BD0920-43DE-46E0-AD4A-E0BC2268907D}" type="presOf" srcId="{FC3E5AB6-E461-4C5B-8DA6-4214E8A8D660}" destId="{87D541D0-3AF6-4E66-9A7F-C7F871DAED2D}" srcOrd="1" destOrd="0" presId="urn:microsoft.com/office/officeart/2008/layout/HorizontalMultiLevelHierarchy"/>
    <dgm:cxn modelId="{C54EF53F-4E71-4F2B-BD64-3C1C0A34BBAE}" type="presOf" srcId="{743E6E8E-6DC9-451C-9A64-1FBDA6D932AB}" destId="{59CD699C-5E16-4828-81D3-CEBDFB078DFA}" srcOrd="0" destOrd="0" presId="urn:microsoft.com/office/officeart/2008/layout/HorizontalMultiLevelHierarchy"/>
    <dgm:cxn modelId="{2FD42642-0354-4C0A-9BFC-C8FE89E8F20C}" type="presOf" srcId="{C8D1BCBF-5A98-41CC-961D-87E7C1165D9A}" destId="{006DA582-AF26-4925-AAE6-2E85200214D3}" srcOrd="1" destOrd="0" presId="urn:microsoft.com/office/officeart/2008/layout/HorizontalMultiLevelHierarchy"/>
    <dgm:cxn modelId="{FD152F4E-720D-4139-8AD8-A5F7627D0829}" type="presOf" srcId="{FC3E5AB6-E461-4C5B-8DA6-4214E8A8D660}" destId="{DEAB716F-A728-4514-A7E2-3F877539881B}" srcOrd="0" destOrd="0" presId="urn:microsoft.com/office/officeart/2008/layout/HorizontalMultiLevelHierarchy"/>
    <dgm:cxn modelId="{BBE6C94F-50CB-4F1B-88C9-4C990B1EF563}" type="presOf" srcId="{474104A9-3B81-4C1E-92E6-68B89624AC2E}" destId="{02CBC404-CB24-4F91-A1EF-111A7591E4D8}" srcOrd="0" destOrd="0" presId="urn:microsoft.com/office/officeart/2008/layout/HorizontalMultiLevelHierarchy"/>
    <dgm:cxn modelId="{B23F8671-22AB-471C-8610-A46ED34F4DA5}" type="presOf" srcId="{E1BC5770-88F3-4134-85AD-FD0F3B6521FB}" destId="{78B2F3A4-2FFA-40EE-9EAE-1BD751A0DD73}" srcOrd="0" destOrd="0" presId="urn:microsoft.com/office/officeart/2008/layout/HorizontalMultiLevelHierarchy"/>
    <dgm:cxn modelId="{8BAFCD82-E5DA-4542-A895-A1A59878C115}" type="presOf" srcId="{C8D1BCBF-5A98-41CC-961D-87E7C1165D9A}" destId="{F25D9DF8-EC56-4656-8D1E-1A14DD48E201}" srcOrd="0" destOrd="0" presId="urn:microsoft.com/office/officeart/2008/layout/HorizontalMultiLevelHierarchy"/>
    <dgm:cxn modelId="{0EF5FE86-2791-4E0C-87E9-BDA439CBB0F7}" type="presOf" srcId="{7B6CEF26-B367-4304-89BD-990BAB3E80B2}" destId="{05C541E6-4D4F-464B-A8DB-F0973987A39B}" srcOrd="0" destOrd="0" presId="urn:microsoft.com/office/officeart/2008/layout/HorizontalMultiLevelHierarchy"/>
    <dgm:cxn modelId="{3B59068B-FC54-4667-B1E0-7575F3681FB2}" type="presOf" srcId="{0CD8DF86-C03C-4E21-81A4-FDCC9E5F2C6B}" destId="{CFE75E17-06C6-4CB4-BA9D-03DB9DC034EC}" srcOrd="0" destOrd="0" presId="urn:microsoft.com/office/officeart/2008/layout/HorizontalMultiLevelHierarchy"/>
    <dgm:cxn modelId="{DCFBB48F-2A5F-422A-BFEA-1FCE5D7A8AD0}" srcId="{AC735714-3A11-4992-8910-885A8438C987}" destId="{E1BC5770-88F3-4134-85AD-FD0F3B6521FB}" srcOrd="0" destOrd="0" parTransId="{37ED2939-AC0A-4AB1-AFB0-8302F322D7BA}" sibTransId="{68887559-0BF1-4F07-BC30-D258EDE1D8E1}"/>
    <dgm:cxn modelId="{ABD78292-DACC-453E-800C-00C05E2F3B71}" type="presOf" srcId="{AC735714-3A11-4992-8910-885A8438C987}" destId="{5D70C434-D519-46EB-A6C5-017860845DB5}" srcOrd="0" destOrd="0" presId="urn:microsoft.com/office/officeart/2008/layout/HorizontalMultiLevelHierarchy"/>
    <dgm:cxn modelId="{6AD30C96-B77D-4CB1-8B5A-3FF830EF1C49}" type="presOf" srcId="{B3428E2E-DADF-44E7-B8F7-BCF4FE5A869C}" destId="{167DB43E-BFF0-448F-9287-683597CDCF58}" srcOrd="1" destOrd="0" presId="urn:microsoft.com/office/officeart/2008/layout/HorizontalMultiLevelHierarchy"/>
    <dgm:cxn modelId="{B5F572A4-3077-4283-956F-F07D8779186A}" type="presOf" srcId="{E11F4F6B-96E2-42AA-B1FB-C9449921D69E}" destId="{CAB68721-BEC9-4A17-9E03-C95FAC497F58}" srcOrd="0" destOrd="0" presId="urn:microsoft.com/office/officeart/2008/layout/HorizontalMultiLevelHierarchy"/>
    <dgm:cxn modelId="{B19F39A8-E810-4C0E-BF26-4543014E6CF4}" srcId="{A34FD11B-4815-4FB6-BB7B-D1CE77CC9A78}" destId="{8DFBB2EE-1C09-4BAB-9553-EF73A6C52602}" srcOrd="2" destOrd="0" parTransId="{B3428E2E-DADF-44E7-B8F7-BCF4FE5A869C}" sibTransId="{B59BDA73-4787-40E4-A056-99ADDA86173D}"/>
    <dgm:cxn modelId="{BA8875AF-54CD-4BC9-B904-5D0F53DA9A77}" type="presOf" srcId="{8DFBB2EE-1C09-4BAB-9553-EF73A6C52602}" destId="{9DBDAAD5-5BB9-453C-8F3F-6DAB42619141}" srcOrd="0" destOrd="0" presId="urn:microsoft.com/office/officeart/2008/layout/HorizontalMultiLevelHierarchy"/>
    <dgm:cxn modelId="{342C7FBC-B2FF-4397-B604-299775006500}" type="presOf" srcId="{474104A9-3B81-4C1E-92E6-68B89624AC2E}" destId="{44C564E1-89EA-4D26-80AE-D30709935492}" srcOrd="1" destOrd="0" presId="urn:microsoft.com/office/officeart/2008/layout/HorizontalMultiLevelHierarchy"/>
    <dgm:cxn modelId="{F3F201CB-2F47-41A7-89BF-82B46693E71F}" type="presOf" srcId="{A34FD11B-4815-4FB6-BB7B-D1CE77CC9A78}" destId="{B50B7D44-AF08-4ED9-8E12-5DA593CF90BE}" srcOrd="0" destOrd="0" presId="urn:microsoft.com/office/officeart/2008/layout/HorizontalMultiLevelHierarchy"/>
    <dgm:cxn modelId="{78ADE4D0-FE95-49D4-BBF8-337ED2722BEF}" srcId="{A34FD11B-4815-4FB6-BB7B-D1CE77CC9A78}" destId="{AC735714-3A11-4992-8910-885A8438C987}" srcOrd="3" destOrd="0" parTransId="{474104A9-3B81-4C1E-92E6-68B89624AC2E}" sibTransId="{B455F996-1203-4EEC-AFEA-46D66A94EC37}"/>
    <dgm:cxn modelId="{36979CDC-BFBD-49B3-A9B9-58842B3A3821}" srcId="{8DFBB2EE-1C09-4BAB-9553-EF73A6C52602}" destId="{0CD8DF86-C03C-4E21-81A4-FDCC9E5F2C6B}" srcOrd="0" destOrd="0" parTransId="{FC3E5AB6-E461-4C5B-8DA6-4214E8A8D660}" sibTransId="{BEBD27A9-0807-4CB7-8829-F6CF860BDE5D}"/>
    <dgm:cxn modelId="{8431FFED-CC54-4EB1-B88C-FC79128964DD}" type="presOf" srcId="{621F6743-FC9C-4B4D-98FE-04D84F87D217}" destId="{936E8F23-E8FB-429A-B8CD-2DA710AAC8A5}" srcOrd="0" destOrd="0" presId="urn:microsoft.com/office/officeart/2008/layout/HorizontalMultiLevelHierarchy"/>
    <dgm:cxn modelId="{98A111F3-3445-44BB-9CBD-EC8E2C62B221}" srcId="{A34FD11B-4815-4FB6-BB7B-D1CE77CC9A78}" destId="{7B6CEF26-B367-4304-89BD-990BAB3E80B2}" srcOrd="1" destOrd="0" parTransId="{743E6E8E-6DC9-451C-9A64-1FBDA6D932AB}" sibTransId="{1A728FA8-31CC-40C9-9282-E3301DED490E}"/>
    <dgm:cxn modelId="{3B4B1DF7-68C6-4479-A8BC-127803E78B22}" srcId="{621F6743-FC9C-4B4D-98FE-04D84F87D217}" destId="{A34FD11B-4815-4FB6-BB7B-D1CE77CC9A78}" srcOrd="0" destOrd="0" parTransId="{3F81DD66-25CF-40EF-962D-1DFD6891F042}" sibTransId="{7445A662-554D-4E8D-852E-DAFBAEA08CA8}"/>
    <dgm:cxn modelId="{226DC5FA-062F-4BC5-810D-8BB5D31E081B}" type="presOf" srcId="{37ED2939-AC0A-4AB1-AFB0-8302F322D7BA}" destId="{4304EACF-92C5-41D2-AA7B-9CEBB5B803CA}" srcOrd="0" destOrd="0" presId="urn:microsoft.com/office/officeart/2008/layout/HorizontalMultiLevelHierarchy"/>
    <dgm:cxn modelId="{65CEFE2E-0FF6-4535-835D-D64A1B6A8C59}" type="presParOf" srcId="{936E8F23-E8FB-429A-B8CD-2DA710AAC8A5}" destId="{410399BB-70FF-46CC-B58F-CD7BB31CEA59}" srcOrd="0" destOrd="0" presId="urn:microsoft.com/office/officeart/2008/layout/HorizontalMultiLevelHierarchy"/>
    <dgm:cxn modelId="{45D02B0A-C793-4F5D-81A8-6EA18C11F829}" type="presParOf" srcId="{410399BB-70FF-46CC-B58F-CD7BB31CEA59}" destId="{B50B7D44-AF08-4ED9-8E12-5DA593CF90BE}" srcOrd="0" destOrd="0" presId="urn:microsoft.com/office/officeart/2008/layout/HorizontalMultiLevelHierarchy"/>
    <dgm:cxn modelId="{29E09944-60EE-485E-B6D5-99EA895B19BA}" type="presParOf" srcId="{410399BB-70FF-46CC-B58F-CD7BB31CEA59}" destId="{4C04E889-CD53-4E18-AFC6-C3FF79A782F6}" srcOrd="1" destOrd="0" presId="urn:microsoft.com/office/officeart/2008/layout/HorizontalMultiLevelHierarchy"/>
    <dgm:cxn modelId="{DB19462C-DC5B-4C2D-96FE-40D864139B39}" type="presParOf" srcId="{4C04E889-CD53-4E18-AFC6-C3FF79A782F6}" destId="{F25D9DF8-EC56-4656-8D1E-1A14DD48E201}" srcOrd="0" destOrd="0" presId="urn:microsoft.com/office/officeart/2008/layout/HorizontalMultiLevelHierarchy"/>
    <dgm:cxn modelId="{22AC1395-408B-4C4B-92B7-E6B9A1DD7706}" type="presParOf" srcId="{F25D9DF8-EC56-4656-8D1E-1A14DD48E201}" destId="{006DA582-AF26-4925-AAE6-2E85200214D3}" srcOrd="0" destOrd="0" presId="urn:microsoft.com/office/officeart/2008/layout/HorizontalMultiLevelHierarchy"/>
    <dgm:cxn modelId="{E450F528-5E52-4ACC-8EC6-D965D4B4C7E5}" type="presParOf" srcId="{4C04E889-CD53-4E18-AFC6-C3FF79A782F6}" destId="{27257DEA-FACC-4349-A160-19F4675E6FF8}" srcOrd="1" destOrd="0" presId="urn:microsoft.com/office/officeart/2008/layout/HorizontalMultiLevelHierarchy"/>
    <dgm:cxn modelId="{F9313FBA-3B88-499E-8A01-3238C0C6697E}" type="presParOf" srcId="{27257DEA-FACC-4349-A160-19F4675E6FF8}" destId="{CAB68721-BEC9-4A17-9E03-C95FAC497F58}" srcOrd="0" destOrd="0" presId="urn:microsoft.com/office/officeart/2008/layout/HorizontalMultiLevelHierarchy"/>
    <dgm:cxn modelId="{D2FDC123-63ED-468F-A1B4-A9BD31061AC9}" type="presParOf" srcId="{27257DEA-FACC-4349-A160-19F4675E6FF8}" destId="{757A48A6-91DE-4803-9F40-0C05EBCC9BAF}" srcOrd="1" destOrd="0" presId="urn:microsoft.com/office/officeart/2008/layout/HorizontalMultiLevelHierarchy"/>
    <dgm:cxn modelId="{0A0EB9C7-A332-4778-8745-17BCC53E682F}" type="presParOf" srcId="{4C04E889-CD53-4E18-AFC6-C3FF79A782F6}" destId="{59CD699C-5E16-4828-81D3-CEBDFB078DFA}" srcOrd="2" destOrd="0" presId="urn:microsoft.com/office/officeart/2008/layout/HorizontalMultiLevelHierarchy"/>
    <dgm:cxn modelId="{4CDA2F69-026A-458B-B582-9BAD9C7BAD46}" type="presParOf" srcId="{59CD699C-5E16-4828-81D3-CEBDFB078DFA}" destId="{D3158305-223A-4595-B26B-033CED496515}" srcOrd="0" destOrd="0" presId="urn:microsoft.com/office/officeart/2008/layout/HorizontalMultiLevelHierarchy"/>
    <dgm:cxn modelId="{77D07B17-FEE6-4BE0-9B5E-88AF851F4FEE}" type="presParOf" srcId="{4C04E889-CD53-4E18-AFC6-C3FF79A782F6}" destId="{065CF820-BFA1-4805-BAB8-897A4825235A}" srcOrd="3" destOrd="0" presId="urn:microsoft.com/office/officeart/2008/layout/HorizontalMultiLevelHierarchy"/>
    <dgm:cxn modelId="{4D31157D-86B8-4EBA-8C9C-1256AC71E1F7}" type="presParOf" srcId="{065CF820-BFA1-4805-BAB8-897A4825235A}" destId="{05C541E6-4D4F-464B-A8DB-F0973987A39B}" srcOrd="0" destOrd="0" presId="urn:microsoft.com/office/officeart/2008/layout/HorizontalMultiLevelHierarchy"/>
    <dgm:cxn modelId="{9C866E4F-583C-4044-96E3-6A2CC81D683A}" type="presParOf" srcId="{065CF820-BFA1-4805-BAB8-897A4825235A}" destId="{24D8D56D-AC4D-48EF-B354-D8C2CFCABD81}" srcOrd="1" destOrd="0" presId="urn:microsoft.com/office/officeart/2008/layout/HorizontalMultiLevelHierarchy"/>
    <dgm:cxn modelId="{34FE196D-E286-4A09-A813-DB125180EE54}" type="presParOf" srcId="{4C04E889-CD53-4E18-AFC6-C3FF79A782F6}" destId="{5304602C-199E-4FA7-AAB7-31F1099833D9}" srcOrd="4" destOrd="0" presId="urn:microsoft.com/office/officeart/2008/layout/HorizontalMultiLevelHierarchy"/>
    <dgm:cxn modelId="{9B795B86-D072-467D-9AC7-7DE93DF8490C}" type="presParOf" srcId="{5304602C-199E-4FA7-AAB7-31F1099833D9}" destId="{167DB43E-BFF0-448F-9287-683597CDCF58}" srcOrd="0" destOrd="0" presId="urn:microsoft.com/office/officeart/2008/layout/HorizontalMultiLevelHierarchy"/>
    <dgm:cxn modelId="{55DA8A94-D20D-4D3F-AFF5-FAE263BA9119}" type="presParOf" srcId="{4C04E889-CD53-4E18-AFC6-C3FF79A782F6}" destId="{451348A8-67EC-4060-B79E-010475741419}" srcOrd="5" destOrd="0" presId="urn:microsoft.com/office/officeart/2008/layout/HorizontalMultiLevelHierarchy"/>
    <dgm:cxn modelId="{23CF5263-AC4D-4290-BC1A-C4BE7C82E8D8}" type="presParOf" srcId="{451348A8-67EC-4060-B79E-010475741419}" destId="{9DBDAAD5-5BB9-453C-8F3F-6DAB42619141}" srcOrd="0" destOrd="0" presId="urn:microsoft.com/office/officeart/2008/layout/HorizontalMultiLevelHierarchy"/>
    <dgm:cxn modelId="{223A7FCE-840A-4DC2-B8C8-8AEADE447026}" type="presParOf" srcId="{451348A8-67EC-4060-B79E-010475741419}" destId="{BF5FD119-BA12-4178-A8C8-87E03EB4061F}" srcOrd="1" destOrd="0" presId="urn:microsoft.com/office/officeart/2008/layout/HorizontalMultiLevelHierarchy"/>
    <dgm:cxn modelId="{B4656C22-824B-45D0-8E17-7DDA2D5BB402}" type="presParOf" srcId="{BF5FD119-BA12-4178-A8C8-87E03EB4061F}" destId="{DEAB716F-A728-4514-A7E2-3F877539881B}" srcOrd="0" destOrd="0" presId="urn:microsoft.com/office/officeart/2008/layout/HorizontalMultiLevelHierarchy"/>
    <dgm:cxn modelId="{225D6A1E-5A01-40BD-8779-2C2E1A68BE98}" type="presParOf" srcId="{DEAB716F-A728-4514-A7E2-3F877539881B}" destId="{87D541D0-3AF6-4E66-9A7F-C7F871DAED2D}" srcOrd="0" destOrd="0" presId="urn:microsoft.com/office/officeart/2008/layout/HorizontalMultiLevelHierarchy"/>
    <dgm:cxn modelId="{BBCE48F9-3119-426B-B7C2-01B57AE03D13}" type="presParOf" srcId="{BF5FD119-BA12-4178-A8C8-87E03EB4061F}" destId="{3BDB5EB1-1691-48DF-835F-2EE415A9155F}" srcOrd="1" destOrd="0" presId="urn:microsoft.com/office/officeart/2008/layout/HorizontalMultiLevelHierarchy"/>
    <dgm:cxn modelId="{2AE2ACE9-EF20-44C0-800D-48B1D96B9533}" type="presParOf" srcId="{3BDB5EB1-1691-48DF-835F-2EE415A9155F}" destId="{CFE75E17-06C6-4CB4-BA9D-03DB9DC034EC}" srcOrd="0" destOrd="0" presId="urn:microsoft.com/office/officeart/2008/layout/HorizontalMultiLevelHierarchy"/>
    <dgm:cxn modelId="{D1A3D708-DA88-4EAE-8802-C3EE5E05369E}" type="presParOf" srcId="{3BDB5EB1-1691-48DF-835F-2EE415A9155F}" destId="{3C7CDAC6-BB9C-4E79-862C-D77F35859A65}" srcOrd="1" destOrd="0" presId="urn:microsoft.com/office/officeart/2008/layout/HorizontalMultiLevelHierarchy"/>
    <dgm:cxn modelId="{FEA2BDFB-B302-483E-B0B0-ED254670AE07}" type="presParOf" srcId="{4C04E889-CD53-4E18-AFC6-C3FF79A782F6}" destId="{02CBC404-CB24-4F91-A1EF-111A7591E4D8}" srcOrd="6" destOrd="0" presId="urn:microsoft.com/office/officeart/2008/layout/HorizontalMultiLevelHierarchy"/>
    <dgm:cxn modelId="{05849717-217B-44D6-9EB1-922CB228D293}" type="presParOf" srcId="{02CBC404-CB24-4F91-A1EF-111A7591E4D8}" destId="{44C564E1-89EA-4D26-80AE-D30709935492}" srcOrd="0" destOrd="0" presId="urn:microsoft.com/office/officeart/2008/layout/HorizontalMultiLevelHierarchy"/>
    <dgm:cxn modelId="{2A4A0A6A-7212-4EF2-B45A-853CA068A48C}" type="presParOf" srcId="{4C04E889-CD53-4E18-AFC6-C3FF79A782F6}" destId="{D26BB74D-6AEF-45A4-8B96-7A867F317CBF}" srcOrd="7" destOrd="0" presId="urn:microsoft.com/office/officeart/2008/layout/HorizontalMultiLevelHierarchy"/>
    <dgm:cxn modelId="{1512E158-BDFB-4331-97B2-930721DA9BDD}" type="presParOf" srcId="{D26BB74D-6AEF-45A4-8B96-7A867F317CBF}" destId="{5D70C434-D519-46EB-A6C5-017860845DB5}" srcOrd="0" destOrd="0" presId="urn:microsoft.com/office/officeart/2008/layout/HorizontalMultiLevelHierarchy"/>
    <dgm:cxn modelId="{E848BFB0-294F-4314-BAB3-2FEE956DAA48}" type="presParOf" srcId="{D26BB74D-6AEF-45A4-8B96-7A867F317CBF}" destId="{8E51F57B-96C7-4CD3-B77C-949BA801A459}" srcOrd="1" destOrd="0" presId="urn:microsoft.com/office/officeart/2008/layout/HorizontalMultiLevelHierarchy"/>
    <dgm:cxn modelId="{FBDCBAD8-A218-41C8-9325-C3BE5ADC4601}" type="presParOf" srcId="{8E51F57B-96C7-4CD3-B77C-949BA801A459}" destId="{4304EACF-92C5-41D2-AA7B-9CEBB5B803CA}" srcOrd="0" destOrd="0" presId="urn:microsoft.com/office/officeart/2008/layout/HorizontalMultiLevelHierarchy"/>
    <dgm:cxn modelId="{62A28805-ACF2-4F40-B592-0F0D557F2E70}" type="presParOf" srcId="{4304EACF-92C5-41D2-AA7B-9CEBB5B803CA}" destId="{EDB0C030-EC11-4B74-92E7-85DD47DED2E1}" srcOrd="0" destOrd="0" presId="urn:microsoft.com/office/officeart/2008/layout/HorizontalMultiLevelHierarchy"/>
    <dgm:cxn modelId="{F016DB6D-27EB-4B2F-A47C-FFB21D071763}" type="presParOf" srcId="{8E51F57B-96C7-4CD3-B77C-949BA801A459}" destId="{DBB5DFE7-D24D-417A-813D-8E8F6DC07F54}" srcOrd="1" destOrd="0" presId="urn:microsoft.com/office/officeart/2008/layout/HorizontalMultiLevelHierarchy"/>
    <dgm:cxn modelId="{2E2E3488-87AC-4F13-B3FF-12F161645A13}" type="presParOf" srcId="{DBB5DFE7-D24D-417A-813D-8E8F6DC07F54}" destId="{78B2F3A4-2FFA-40EE-9EAE-1BD751A0DD73}" srcOrd="0" destOrd="0" presId="urn:microsoft.com/office/officeart/2008/layout/HorizontalMultiLevelHierarchy"/>
    <dgm:cxn modelId="{E9C5CFF0-E078-4980-9412-811CFF323047}" type="presParOf" srcId="{DBB5DFE7-D24D-417A-813D-8E8F6DC07F54}" destId="{773C1129-5D28-470E-BB6D-0100E9C4B9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3A5D90-8212-40D9-A3A4-C4E5C2BF9F4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8635273-3130-481A-8C0D-D4A095C5FBB2}">
      <dgm:prSet phldrT="[文字]"/>
      <dgm:spPr/>
      <dgm:t>
        <a:bodyPr vert="vert"/>
        <a:lstStyle/>
        <a:p>
          <a:r>
            <a:rPr lang="zh-TW" altLang="en-US" dirty="0"/>
            <a:t>母片製作</a:t>
          </a:r>
        </a:p>
      </dgm:t>
    </dgm:pt>
    <dgm:pt modelId="{AA01C9AF-7C30-44A6-AA5C-467B8C50DF9B}" type="parTrans" cxnId="{65392B4E-E34A-41DD-B0B2-130F1305A4A7}">
      <dgm:prSet/>
      <dgm:spPr/>
      <dgm:t>
        <a:bodyPr/>
        <a:lstStyle/>
        <a:p>
          <a:endParaRPr lang="zh-TW" altLang="en-US"/>
        </a:p>
      </dgm:t>
    </dgm:pt>
    <dgm:pt modelId="{793EC6FE-5B1F-4B7F-8571-D649A5BFAF4A}" type="sibTrans" cxnId="{65392B4E-E34A-41DD-B0B2-130F1305A4A7}">
      <dgm:prSet/>
      <dgm:spPr/>
      <dgm:t>
        <a:bodyPr/>
        <a:lstStyle/>
        <a:p>
          <a:endParaRPr lang="zh-TW" altLang="en-US"/>
        </a:p>
      </dgm:t>
    </dgm:pt>
    <dgm:pt modelId="{7B641BA2-634C-4464-9C93-E7A17F85DDD6}">
      <dgm:prSet phldrT="[文字]"/>
      <dgm:spPr/>
      <dgm:t>
        <a:bodyPr/>
        <a:lstStyle/>
        <a:p>
          <a:r>
            <a:rPr lang="zh-TW" altLang="en-US" dirty="0"/>
            <a:t>檢視→投影片母片</a:t>
          </a:r>
        </a:p>
      </dgm:t>
    </dgm:pt>
    <dgm:pt modelId="{2097D652-45D9-451D-A722-EEEEBA277BE6}" type="parTrans" cxnId="{3F73B8ED-7470-429E-ADCD-0B96A0F9970C}">
      <dgm:prSet/>
      <dgm:spPr/>
      <dgm:t>
        <a:bodyPr/>
        <a:lstStyle/>
        <a:p>
          <a:endParaRPr lang="zh-TW" altLang="en-US"/>
        </a:p>
      </dgm:t>
    </dgm:pt>
    <dgm:pt modelId="{BCCECE24-E26F-47BB-A746-0643431959CC}" type="sibTrans" cxnId="{3F73B8ED-7470-429E-ADCD-0B96A0F9970C}">
      <dgm:prSet/>
      <dgm:spPr/>
      <dgm:t>
        <a:bodyPr/>
        <a:lstStyle/>
        <a:p>
          <a:endParaRPr lang="zh-TW" altLang="en-US"/>
        </a:p>
      </dgm:t>
    </dgm:pt>
    <dgm:pt modelId="{0B3228E9-3DDA-4F9F-821C-D2A46DA7F317}">
      <dgm:prSet phldrT="[文字]"/>
      <dgm:spPr/>
      <dgm:t>
        <a:bodyPr/>
        <a:lstStyle/>
        <a:p>
          <a:r>
            <a:rPr lang="zh-TW" altLang="en-US" dirty="0"/>
            <a:t>插入投影片母片</a:t>
          </a:r>
        </a:p>
      </dgm:t>
    </dgm:pt>
    <dgm:pt modelId="{712D1B0F-EA0D-409B-9166-791B98B65186}" type="parTrans" cxnId="{1CF9BDC8-5F55-4563-B1F0-A757A56297E9}">
      <dgm:prSet/>
      <dgm:spPr/>
      <dgm:t>
        <a:bodyPr/>
        <a:lstStyle/>
        <a:p>
          <a:endParaRPr lang="zh-TW" altLang="en-US"/>
        </a:p>
      </dgm:t>
    </dgm:pt>
    <dgm:pt modelId="{74DC7900-7525-405B-A13E-D63D9E7AA065}" type="sibTrans" cxnId="{1CF9BDC8-5F55-4563-B1F0-A757A56297E9}">
      <dgm:prSet/>
      <dgm:spPr/>
      <dgm:t>
        <a:bodyPr/>
        <a:lstStyle/>
        <a:p>
          <a:endParaRPr lang="zh-TW" altLang="en-US"/>
        </a:p>
      </dgm:t>
    </dgm:pt>
    <dgm:pt modelId="{CFB12260-E89B-45D7-BCF2-119997EDDE49}">
      <dgm:prSet phldrT="[文字]"/>
      <dgm:spPr/>
      <dgm:t>
        <a:bodyPr/>
        <a:lstStyle/>
        <a:p>
          <a:r>
            <a:rPr lang="zh-TW" altLang="en-US" dirty="0"/>
            <a:t>從編號</a:t>
          </a:r>
          <a:r>
            <a:rPr lang="en-US" altLang="zh-TW" dirty="0"/>
            <a:t>2</a:t>
          </a:r>
          <a:r>
            <a:rPr lang="zh-TW" altLang="en-US" dirty="0"/>
            <a:t>母片開始製作主目錄</a:t>
          </a:r>
          <a:endParaRPr lang="en-US" altLang="zh-TW" dirty="0"/>
        </a:p>
        <a:p>
          <a:r>
            <a:rPr lang="zh-TW" altLang="en-US" dirty="0"/>
            <a:t>圖案繪製；文字方塊</a:t>
          </a:r>
          <a:r>
            <a:rPr lang="en-US" altLang="zh-TW" dirty="0"/>
            <a:t>…</a:t>
          </a:r>
          <a:endParaRPr lang="zh-TW" altLang="en-US" dirty="0"/>
        </a:p>
      </dgm:t>
    </dgm:pt>
    <dgm:pt modelId="{D18A3881-23B7-4F3A-86DD-4745E2444D3B}" type="parTrans" cxnId="{1ABDC5D1-18C4-4963-A1D4-9E444E9CEF8A}">
      <dgm:prSet/>
      <dgm:spPr/>
      <dgm:t>
        <a:bodyPr/>
        <a:lstStyle/>
        <a:p>
          <a:endParaRPr lang="zh-TW" altLang="en-US"/>
        </a:p>
      </dgm:t>
    </dgm:pt>
    <dgm:pt modelId="{88A1B625-8F92-450F-AEA4-764D293DCF48}" type="sibTrans" cxnId="{1ABDC5D1-18C4-4963-A1D4-9E444E9CEF8A}">
      <dgm:prSet/>
      <dgm:spPr/>
      <dgm:t>
        <a:bodyPr/>
        <a:lstStyle/>
        <a:p>
          <a:endParaRPr lang="zh-TW" altLang="en-US"/>
        </a:p>
      </dgm:t>
    </dgm:pt>
    <dgm:pt modelId="{DCA2A0CB-58FA-4CB3-A95F-5C85ECB18A74}">
      <dgm:prSet phldrT="[文字]"/>
      <dgm:spPr/>
      <dgm:t>
        <a:bodyPr/>
        <a:lstStyle/>
        <a:p>
          <a:r>
            <a:rPr lang="zh-TW" altLang="en-US" dirty="0"/>
            <a:t>再複製到其他母片上</a:t>
          </a:r>
          <a:endParaRPr lang="en-US" altLang="zh-TW" dirty="0"/>
        </a:p>
      </dgm:t>
    </dgm:pt>
    <dgm:pt modelId="{420E1A44-B45B-4CC2-B921-021CE632BA0A}" type="parTrans" cxnId="{A6FE3F7D-9718-4A7E-8D7D-89F144A8C42E}">
      <dgm:prSet/>
      <dgm:spPr/>
      <dgm:t>
        <a:bodyPr/>
        <a:lstStyle/>
        <a:p>
          <a:endParaRPr lang="zh-TW" altLang="en-US"/>
        </a:p>
      </dgm:t>
    </dgm:pt>
    <dgm:pt modelId="{163C1F57-089F-4939-B8C8-84AA010DE7EB}" type="sibTrans" cxnId="{A6FE3F7D-9718-4A7E-8D7D-89F144A8C42E}">
      <dgm:prSet/>
      <dgm:spPr/>
      <dgm:t>
        <a:bodyPr/>
        <a:lstStyle/>
        <a:p>
          <a:endParaRPr lang="zh-TW" altLang="en-US"/>
        </a:p>
      </dgm:t>
    </dgm:pt>
    <dgm:pt modelId="{25F05725-EB87-4518-8CD8-4AE34ADF05EE}">
      <dgm:prSet phldrT="[文字]"/>
      <dgm:spPr/>
      <dgm:t>
        <a:bodyPr/>
        <a:lstStyle/>
        <a:p>
          <a:r>
            <a:rPr lang="zh-TW" altLang="en-US" dirty="0"/>
            <a:t>再修改顏色、文字效果等</a:t>
          </a:r>
          <a:endParaRPr lang="en-US" altLang="zh-TW" dirty="0"/>
        </a:p>
      </dgm:t>
    </dgm:pt>
    <dgm:pt modelId="{741F8A13-E5BD-4F15-A9A5-6A298ECDA6A5}" type="parTrans" cxnId="{A724F807-F036-4992-B564-23E48206043A}">
      <dgm:prSet/>
      <dgm:spPr/>
      <dgm:t>
        <a:bodyPr/>
        <a:lstStyle/>
        <a:p>
          <a:endParaRPr lang="zh-TW" altLang="en-US"/>
        </a:p>
      </dgm:t>
    </dgm:pt>
    <dgm:pt modelId="{7C0E78CF-421C-451E-8CAA-4F3F109A8CB4}" type="sibTrans" cxnId="{A724F807-F036-4992-B564-23E48206043A}">
      <dgm:prSet/>
      <dgm:spPr/>
      <dgm:t>
        <a:bodyPr/>
        <a:lstStyle/>
        <a:p>
          <a:endParaRPr lang="zh-TW" altLang="en-US"/>
        </a:p>
      </dgm:t>
    </dgm:pt>
    <dgm:pt modelId="{D03A0414-D983-4A65-95A2-34824E222F27}">
      <dgm:prSet phldrT="[文字]"/>
      <dgm:spPr/>
      <dgm:t>
        <a:bodyPr/>
        <a:lstStyle/>
        <a:p>
          <a:r>
            <a:rPr lang="zh-TW" altLang="en-US"/>
            <a:t>依</a:t>
          </a:r>
          <a:r>
            <a:rPr lang="zh-TW" altLang="en-US" dirty="0"/>
            <a:t>章節數</a:t>
          </a:r>
        </a:p>
      </dgm:t>
    </dgm:pt>
    <dgm:pt modelId="{73BFA912-F25B-4524-9E43-62AB63A99AFF}" type="parTrans" cxnId="{3E1280C8-2D47-44B1-94C5-2AFB4DBA96AD}">
      <dgm:prSet/>
      <dgm:spPr/>
      <dgm:t>
        <a:bodyPr/>
        <a:lstStyle/>
        <a:p>
          <a:endParaRPr lang="zh-TW" altLang="en-US"/>
        </a:p>
      </dgm:t>
    </dgm:pt>
    <dgm:pt modelId="{D009480D-4831-4F35-AE2C-FAD4CB7BEC43}" type="sibTrans" cxnId="{3E1280C8-2D47-44B1-94C5-2AFB4DBA96AD}">
      <dgm:prSet/>
      <dgm:spPr/>
      <dgm:t>
        <a:bodyPr/>
        <a:lstStyle/>
        <a:p>
          <a:endParaRPr lang="zh-TW" altLang="en-US"/>
        </a:p>
      </dgm:t>
    </dgm:pt>
    <dgm:pt modelId="{085E8D8A-81CB-4914-BFA7-EF7FF36A1FD4}" type="pres">
      <dgm:prSet presAssocID="{203A5D90-8212-40D9-A3A4-C4E5C2BF9F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9A8A7A-0914-46D8-90F6-5ABBE37E7281}" type="pres">
      <dgm:prSet presAssocID="{B8635273-3130-481A-8C0D-D4A095C5FBB2}" presName="root1" presStyleCnt="0"/>
      <dgm:spPr/>
    </dgm:pt>
    <dgm:pt modelId="{E4266609-94A6-4CBE-8EBD-4B11841986C5}" type="pres">
      <dgm:prSet presAssocID="{B8635273-3130-481A-8C0D-D4A095C5FBB2}" presName="LevelOneTextNode" presStyleLbl="node0" presStyleIdx="0" presStyleCnt="1">
        <dgm:presLayoutVars>
          <dgm:chPref val="3"/>
        </dgm:presLayoutVars>
      </dgm:prSet>
      <dgm:spPr/>
    </dgm:pt>
    <dgm:pt modelId="{535B82A3-3BDB-4A05-A8A3-1A902DC916FD}" type="pres">
      <dgm:prSet presAssocID="{B8635273-3130-481A-8C0D-D4A095C5FBB2}" presName="level2hierChild" presStyleCnt="0"/>
      <dgm:spPr/>
    </dgm:pt>
    <dgm:pt modelId="{F072E52D-BCEB-4AC0-AA96-E140CC74AD21}" type="pres">
      <dgm:prSet presAssocID="{2097D652-45D9-451D-A722-EEEEBA277BE6}" presName="conn2-1" presStyleLbl="parChTrans1D2" presStyleIdx="0" presStyleCnt="4"/>
      <dgm:spPr/>
    </dgm:pt>
    <dgm:pt modelId="{1997DF17-CFB4-49BD-8367-D3D484CAA4C3}" type="pres">
      <dgm:prSet presAssocID="{2097D652-45D9-451D-A722-EEEEBA277BE6}" presName="connTx" presStyleLbl="parChTrans1D2" presStyleIdx="0" presStyleCnt="4"/>
      <dgm:spPr/>
    </dgm:pt>
    <dgm:pt modelId="{3BE8AE8C-D58E-4DDD-BE9D-B3BE86EA325C}" type="pres">
      <dgm:prSet presAssocID="{7B641BA2-634C-4464-9C93-E7A17F85DDD6}" presName="root2" presStyleCnt="0"/>
      <dgm:spPr/>
    </dgm:pt>
    <dgm:pt modelId="{AABEB9FF-4E49-43A8-A354-89388840DF20}" type="pres">
      <dgm:prSet presAssocID="{7B641BA2-634C-4464-9C93-E7A17F85DDD6}" presName="LevelTwoTextNode" presStyleLbl="node2" presStyleIdx="0" presStyleCnt="4">
        <dgm:presLayoutVars>
          <dgm:chPref val="3"/>
        </dgm:presLayoutVars>
      </dgm:prSet>
      <dgm:spPr/>
    </dgm:pt>
    <dgm:pt modelId="{23E36981-5F94-4DE1-A5A2-E31A8A439C96}" type="pres">
      <dgm:prSet presAssocID="{7B641BA2-634C-4464-9C93-E7A17F85DDD6}" presName="level3hierChild" presStyleCnt="0"/>
      <dgm:spPr/>
    </dgm:pt>
    <dgm:pt modelId="{8F28C591-12C4-4195-AFA3-E2EB16B7A3F0}" type="pres">
      <dgm:prSet presAssocID="{712D1B0F-EA0D-409B-9166-791B98B65186}" presName="conn2-1" presStyleLbl="parChTrans1D2" presStyleIdx="1" presStyleCnt="4"/>
      <dgm:spPr/>
    </dgm:pt>
    <dgm:pt modelId="{D41DDD55-C67E-4CC7-9B75-C866110BCB94}" type="pres">
      <dgm:prSet presAssocID="{712D1B0F-EA0D-409B-9166-791B98B65186}" presName="connTx" presStyleLbl="parChTrans1D2" presStyleIdx="1" presStyleCnt="4"/>
      <dgm:spPr/>
    </dgm:pt>
    <dgm:pt modelId="{740AB615-5517-4582-868C-08D4CE36AE4C}" type="pres">
      <dgm:prSet presAssocID="{0B3228E9-3DDA-4F9F-821C-D2A46DA7F317}" presName="root2" presStyleCnt="0"/>
      <dgm:spPr/>
    </dgm:pt>
    <dgm:pt modelId="{F9694D78-6406-4864-9412-B3A02C2B6586}" type="pres">
      <dgm:prSet presAssocID="{0B3228E9-3DDA-4F9F-821C-D2A46DA7F317}" presName="LevelTwoTextNode" presStyleLbl="node2" presStyleIdx="1" presStyleCnt="4">
        <dgm:presLayoutVars>
          <dgm:chPref val="3"/>
        </dgm:presLayoutVars>
      </dgm:prSet>
      <dgm:spPr/>
    </dgm:pt>
    <dgm:pt modelId="{99E9B39A-A93D-4C9C-BBFA-5DB226EA2132}" type="pres">
      <dgm:prSet presAssocID="{0B3228E9-3DDA-4F9F-821C-D2A46DA7F317}" presName="level3hierChild" presStyleCnt="0"/>
      <dgm:spPr/>
    </dgm:pt>
    <dgm:pt modelId="{A7947814-CD2C-4F15-A3F0-C972B0BC7309}" type="pres">
      <dgm:prSet presAssocID="{73BFA912-F25B-4524-9E43-62AB63A99AFF}" presName="conn2-1" presStyleLbl="parChTrans1D3" presStyleIdx="0" presStyleCnt="2"/>
      <dgm:spPr/>
    </dgm:pt>
    <dgm:pt modelId="{538C99C9-1CFD-4145-8120-F91FA21BB346}" type="pres">
      <dgm:prSet presAssocID="{73BFA912-F25B-4524-9E43-62AB63A99AFF}" presName="connTx" presStyleLbl="parChTrans1D3" presStyleIdx="0" presStyleCnt="2"/>
      <dgm:spPr/>
    </dgm:pt>
    <dgm:pt modelId="{249100FA-008A-4623-877F-97A81080EA02}" type="pres">
      <dgm:prSet presAssocID="{D03A0414-D983-4A65-95A2-34824E222F27}" presName="root2" presStyleCnt="0"/>
      <dgm:spPr/>
    </dgm:pt>
    <dgm:pt modelId="{709BC942-2115-425C-B7D7-7A1B6193BFE6}" type="pres">
      <dgm:prSet presAssocID="{D03A0414-D983-4A65-95A2-34824E222F27}" presName="LevelTwoTextNode" presStyleLbl="node3" presStyleIdx="0" presStyleCnt="2">
        <dgm:presLayoutVars>
          <dgm:chPref val="3"/>
        </dgm:presLayoutVars>
      </dgm:prSet>
      <dgm:spPr/>
    </dgm:pt>
    <dgm:pt modelId="{ADE97B82-AFD1-458D-8990-58EAFA051A08}" type="pres">
      <dgm:prSet presAssocID="{D03A0414-D983-4A65-95A2-34824E222F27}" presName="level3hierChild" presStyleCnt="0"/>
      <dgm:spPr/>
    </dgm:pt>
    <dgm:pt modelId="{3ED89096-D829-434C-94D2-45EA7C01E931}" type="pres">
      <dgm:prSet presAssocID="{D18A3881-23B7-4F3A-86DD-4745E2444D3B}" presName="conn2-1" presStyleLbl="parChTrans1D3" presStyleIdx="1" presStyleCnt="2"/>
      <dgm:spPr/>
    </dgm:pt>
    <dgm:pt modelId="{829B57BA-16A4-4C9D-8A7D-0848BD3059A8}" type="pres">
      <dgm:prSet presAssocID="{D18A3881-23B7-4F3A-86DD-4745E2444D3B}" presName="connTx" presStyleLbl="parChTrans1D3" presStyleIdx="1" presStyleCnt="2"/>
      <dgm:spPr/>
    </dgm:pt>
    <dgm:pt modelId="{57780988-B679-4F9D-BEB9-7C87880AC69C}" type="pres">
      <dgm:prSet presAssocID="{CFB12260-E89B-45D7-BCF2-119997EDDE49}" presName="root2" presStyleCnt="0"/>
      <dgm:spPr/>
    </dgm:pt>
    <dgm:pt modelId="{2BA97515-3E73-4A54-BF90-4EA824EAE197}" type="pres">
      <dgm:prSet presAssocID="{CFB12260-E89B-45D7-BCF2-119997EDDE49}" presName="LevelTwoTextNode" presStyleLbl="node3" presStyleIdx="1" presStyleCnt="2">
        <dgm:presLayoutVars>
          <dgm:chPref val="3"/>
        </dgm:presLayoutVars>
      </dgm:prSet>
      <dgm:spPr/>
    </dgm:pt>
    <dgm:pt modelId="{C68676DA-F8ED-4C82-9F6C-1938FBA09806}" type="pres">
      <dgm:prSet presAssocID="{CFB12260-E89B-45D7-BCF2-119997EDDE49}" presName="level3hierChild" presStyleCnt="0"/>
      <dgm:spPr/>
    </dgm:pt>
    <dgm:pt modelId="{4148F29B-6250-4A75-A5D3-7C4ADE1ED13D}" type="pres">
      <dgm:prSet presAssocID="{420E1A44-B45B-4CC2-B921-021CE632BA0A}" presName="conn2-1" presStyleLbl="parChTrans1D2" presStyleIdx="2" presStyleCnt="4"/>
      <dgm:spPr/>
    </dgm:pt>
    <dgm:pt modelId="{FFC0CBE1-6AC2-4F60-A722-DC9CD8AD85A7}" type="pres">
      <dgm:prSet presAssocID="{420E1A44-B45B-4CC2-B921-021CE632BA0A}" presName="connTx" presStyleLbl="parChTrans1D2" presStyleIdx="2" presStyleCnt="4"/>
      <dgm:spPr/>
    </dgm:pt>
    <dgm:pt modelId="{038A7CC7-6B0E-49BC-8FE0-7B84B6278867}" type="pres">
      <dgm:prSet presAssocID="{DCA2A0CB-58FA-4CB3-A95F-5C85ECB18A74}" presName="root2" presStyleCnt="0"/>
      <dgm:spPr/>
    </dgm:pt>
    <dgm:pt modelId="{AD3BF0C5-781B-494B-B82F-28F8922770E9}" type="pres">
      <dgm:prSet presAssocID="{DCA2A0CB-58FA-4CB3-A95F-5C85ECB18A74}" presName="LevelTwoTextNode" presStyleLbl="node2" presStyleIdx="2" presStyleCnt="4">
        <dgm:presLayoutVars>
          <dgm:chPref val="3"/>
        </dgm:presLayoutVars>
      </dgm:prSet>
      <dgm:spPr/>
    </dgm:pt>
    <dgm:pt modelId="{9F9A7179-9F3D-4771-9A0A-D15C4AC38829}" type="pres">
      <dgm:prSet presAssocID="{DCA2A0CB-58FA-4CB3-A95F-5C85ECB18A74}" presName="level3hierChild" presStyleCnt="0"/>
      <dgm:spPr/>
    </dgm:pt>
    <dgm:pt modelId="{AC9A3956-1D25-4488-A65F-E556AAFC9E43}" type="pres">
      <dgm:prSet presAssocID="{741F8A13-E5BD-4F15-A9A5-6A298ECDA6A5}" presName="conn2-1" presStyleLbl="parChTrans1D2" presStyleIdx="3" presStyleCnt="4"/>
      <dgm:spPr/>
    </dgm:pt>
    <dgm:pt modelId="{2D8043F7-0A01-441C-832C-82CCA9B6457F}" type="pres">
      <dgm:prSet presAssocID="{741F8A13-E5BD-4F15-A9A5-6A298ECDA6A5}" presName="connTx" presStyleLbl="parChTrans1D2" presStyleIdx="3" presStyleCnt="4"/>
      <dgm:spPr/>
    </dgm:pt>
    <dgm:pt modelId="{889E0261-E803-4B38-B219-40B0F6728C8B}" type="pres">
      <dgm:prSet presAssocID="{25F05725-EB87-4518-8CD8-4AE34ADF05EE}" presName="root2" presStyleCnt="0"/>
      <dgm:spPr/>
    </dgm:pt>
    <dgm:pt modelId="{CA3DF9A7-80DA-4BB1-AB0D-B91872902E6A}" type="pres">
      <dgm:prSet presAssocID="{25F05725-EB87-4518-8CD8-4AE34ADF05EE}" presName="LevelTwoTextNode" presStyleLbl="node2" presStyleIdx="3" presStyleCnt="4">
        <dgm:presLayoutVars>
          <dgm:chPref val="3"/>
        </dgm:presLayoutVars>
      </dgm:prSet>
      <dgm:spPr/>
    </dgm:pt>
    <dgm:pt modelId="{F8231121-3EC1-4E84-9EC8-7CC277F1E431}" type="pres">
      <dgm:prSet presAssocID="{25F05725-EB87-4518-8CD8-4AE34ADF05EE}" presName="level3hierChild" presStyleCnt="0"/>
      <dgm:spPr/>
    </dgm:pt>
  </dgm:ptLst>
  <dgm:cxnLst>
    <dgm:cxn modelId="{AFC1B806-B705-4C2C-B5BB-67CCA0D23542}" type="presOf" srcId="{0B3228E9-3DDA-4F9F-821C-D2A46DA7F317}" destId="{F9694D78-6406-4864-9412-B3A02C2B6586}" srcOrd="0" destOrd="0" presId="urn:microsoft.com/office/officeart/2008/layout/HorizontalMultiLevelHierarchy"/>
    <dgm:cxn modelId="{A724F807-F036-4992-B564-23E48206043A}" srcId="{B8635273-3130-481A-8C0D-D4A095C5FBB2}" destId="{25F05725-EB87-4518-8CD8-4AE34ADF05EE}" srcOrd="3" destOrd="0" parTransId="{741F8A13-E5BD-4F15-A9A5-6A298ECDA6A5}" sibTransId="{7C0E78CF-421C-451E-8CAA-4F3F109A8CB4}"/>
    <dgm:cxn modelId="{4333D009-AAD1-4ACB-836A-16950A35DF0F}" type="presOf" srcId="{B8635273-3130-481A-8C0D-D4A095C5FBB2}" destId="{E4266609-94A6-4CBE-8EBD-4B11841986C5}" srcOrd="0" destOrd="0" presId="urn:microsoft.com/office/officeart/2008/layout/HorizontalMultiLevelHierarchy"/>
    <dgm:cxn modelId="{089B971C-80ED-4A25-B44D-15AE00CB74D0}" type="presOf" srcId="{D18A3881-23B7-4F3A-86DD-4745E2444D3B}" destId="{3ED89096-D829-434C-94D2-45EA7C01E931}" srcOrd="0" destOrd="0" presId="urn:microsoft.com/office/officeart/2008/layout/HorizontalMultiLevelHierarchy"/>
    <dgm:cxn modelId="{1A59FE30-EE5D-48C0-84D8-55D1112BCDBA}" type="presOf" srcId="{CFB12260-E89B-45D7-BCF2-119997EDDE49}" destId="{2BA97515-3E73-4A54-BF90-4EA824EAE197}" srcOrd="0" destOrd="0" presId="urn:microsoft.com/office/officeart/2008/layout/HorizontalMultiLevelHierarchy"/>
    <dgm:cxn modelId="{DC7EB231-108E-4B1D-8A09-6D2F23D75468}" type="presOf" srcId="{D03A0414-D983-4A65-95A2-34824E222F27}" destId="{709BC942-2115-425C-B7D7-7A1B6193BFE6}" srcOrd="0" destOrd="0" presId="urn:microsoft.com/office/officeart/2008/layout/HorizontalMultiLevelHierarchy"/>
    <dgm:cxn modelId="{2BC74F3F-D3A8-4834-B2A9-F34FD8CA6FD8}" type="presOf" srcId="{2097D652-45D9-451D-A722-EEEEBA277BE6}" destId="{1997DF17-CFB4-49BD-8367-D3D484CAA4C3}" srcOrd="1" destOrd="0" presId="urn:microsoft.com/office/officeart/2008/layout/HorizontalMultiLevelHierarchy"/>
    <dgm:cxn modelId="{3A216840-909C-4628-A27E-8DAC06AB69B1}" type="presOf" srcId="{741F8A13-E5BD-4F15-A9A5-6A298ECDA6A5}" destId="{2D8043F7-0A01-441C-832C-82CCA9B6457F}" srcOrd="1" destOrd="0" presId="urn:microsoft.com/office/officeart/2008/layout/HorizontalMultiLevelHierarchy"/>
    <dgm:cxn modelId="{DDAE8A40-9ABD-490A-A999-16DEA168C9B4}" type="presOf" srcId="{2097D652-45D9-451D-A722-EEEEBA277BE6}" destId="{F072E52D-BCEB-4AC0-AA96-E140CC74AD21}" srcOrd="0" destOrd="0" presId="urn:microsoft.com/office/officeart/2008/layout/HorizontalMultiLevelHierarchy"/>
    <dgm:cxn modelId="{5A3BAD41-7ACD-44D5-9238-69C8618949D8}" type="presOf" srcId="{73BFA912-F25B-4524-9E43-62AB63A99AFF}" destId="{538C99C9-1CFD-4145-8120-F91FA21BB346}" srcOrd="1" destOrd="0" presId="urn:microsoft.com/office/officeart/2008/layout/HorizontalMultiLevelHierarchy"/>
    <dgm:cxn modelId="{030FDA65-2D6B-45C0-98CA-ADE6A82232D3}" type="presOf" srcId="{420E1A44-B45B-4CC2-B921-021CE632BA0A}" destId="{4148F29B-6250-4A75-A5D3-7C4ADE1ED13D}" srcOrd="0" destOrd="0" presId="urn:microsoft.com/office/officeart/2008/layout/HorizontalMultiLevelHierarchy"/>
    <dgm:cxn modelId="{6F1CD167-4A9E-4C09-B73F-C000B5D76EE7}" type="presOf" srcId="{73BFA912-F25B-4524-9E43-62AB63A99AFF}" destId="{A7947814-CD2C-4F15-A3F0-C972B0BC7309}" srcOrd="0" destOrd="0" presId="urn:microsoft.com/office/officeart/2008/layout/HorizontalMultiLevelHierarchy"/>
    <dgm:cxn modelId="{65392B4E-E34A-41DD-B0B2-130F1305A4A7}" srcId="{203A5D90-8212-40D9-A3A4-C4E5C2BF9F4C}" destId="{B8635273-3130-481A-8C0D-D4A095C5FBB2}" srcOrd="0" destOrd="0" parTransId="{AA01C9AF-7C30-44A6-AA5C-467B8C50DF9B}" sibTransId="{793EC6FE-5B1F-4B7F-8571-D649A5BFAF4A}"/>
    <dgm:cxn modelId="{C1E18859-A4CA-409A-98D3-64F3BD27462B}" type="presOf" srcId="{712D1B0F-EA0D-409B-9166-791B98B65186}" destId="{D41DDD55-C67E-4CC7-9B75-C866110BCB94}" srcOrd="1" destOrd="0" presId="urn:microsoft.com/office/officeart/2008/layout/HorizontalMultiLevelHierarchy"/>
    <dgm:cxn modelId="{A6FE3F7D-9718-4A7E-8D7D-89F144A8C42E}" srcId="{B8635273-3130-481A-8C0D-D4A095C5FBB2}" destId="{DCA2A0CB-58FA-4CB3-A95F-5C85ECB18A74}" srcOrd="2" destOrd="0" parTransId="{420E1A44-B45B-4CC2-B921-021CE632BA0A}" sibTransId="{163C1F57-089F-4939-B8C8-84AA010DE7EB}"/>
    <dgm:cxn modelId="{DC539597-2B7C-48FD-B839-2870B936CE46}" type="presOf" srcId="{712D1B0F-EA0D-409B-9166-791B98B65186}" destId="{8F28C591-12C4-4195-AFA3-E2EB16B7A3F0}" srcOrd="0" destOrd="0" presId="urn:microsoft.com/office/officeart/2008/layout/HorizontalMultiLevelHierarchy"/>
    <dgm:cxn modelId="{2A9B7AA8-4B5E-4BAC-A202-870B18A0F2DC}" type="presOf" srcId="{D18A3881-23B7-4F3A-86DD-4745E2444D3B}" destId="{829B57BA-16A4-4C9D-8A7D-0848BD3059A8}" srcOrd="1" destOrd="0" presId="urn:microsoft.com/office/officeart/2008/layout/HorizontalMultiLevelHierarchy"/>
    <dgm:cxn modelId="{1D64D0A8-FDFB-4DCF-B6C6-AE13294E7D71}" type="presOf" srcId="{420E1A44-B45B-4CC2-B921-021CE632BA0A}" destId="{FFC0CBE1-6AC2-4F60-A722-DC9CD8AD85A7}" srcOrd="1" destOrd="0" presId="urn:microsoft.com/office/officeart/2008/layout/HorizontalMultiLevelHierarchy"/>
    <dgm:cxn modelId="{6CFBA7C2-ACE5-4455-B162-DB3445F30705}" type="presOf" srcId="{741F8A13-E5BD-4F15-A9A5-6A298ECDA6A5}" destId="{AC9A3956-1D25-4488-A65F-E556AAFC9E43}" srcOrd="0" destOrd="0" presId="urn:microsoft.com/office/officeart/2008/layout/HorizontalMultiLevelHierarchy"/>
    <dgm:cxn modelId="{280E39C7-0ADD-4B63-AD01-C518EB0CBCE7}" type="presOf" srcId="{25F05725-EB87-4518-8CD8-4AE34ADF05EE}" destId="{CA3DF9A7-80DA-4BB1-AB0D-B91872902E6A}" srcOrd="0" destOrd="0" presId="urn:microsoft.com/office/officeart/2008/layout/HorizontalMultiLevelHierarchy"/>
    <dgm:cxn modelId="{3E1280C8-2D47-44B1-94C5-2AFB4DBA96AD}" srcId="{0B3228E9-3DDA-4F9F-821C-D2A46DA7F317}" destId="{D03A0414-D983-4A65-95A2-34824E222F27}" srcOrd="0" destOrd="0" parTransId="{73BFA912-F25B-4524-9E43-62AB63A99AFF}" sibTransId="{D009480D-4831-4F35-AE2C-FAD4CB7BEC43}"/>
    <dgm:cxn modelId="{1CF9BDC8-5F55-4563-B1F0-A757A56297E9}" srcId="{B8635273-3130-481A-8C0D-D4A095C5FBB2}" destId="{0B3228E9-3DDA-4F9F-821C-D2A46DA7F317}" srcOrd="1" destOrd="0" parTransId="{712D1B0F-EA0D-409B-9166-791B98B65186}" sibTransId="{74DC7900-7525-405B-A13E-D63D9E7AA065}"/>
    <dgm:cxn modelId="{19120DCD-602B-4B6B-A4A7-86D0FBB5B488}" type="presOf" srcId="{203A5D90-8212-40D9-A3A4-C4E5C2BF9F4C}" destId="{085E8D8A-81CB-4914-BFA7-EF7FF36A1FD4}" srcOrd="0" destOrd="0" presId="urn:microsoft.com/office/officeart/2008/layout/HorizontalMultiLevelHierarchy"/>
    <dgm:cxn modelId="{1ABDC5D1-18C4-4963-A1D4-9E444E9CEF8A}" srcId="{0B3228E9-3DDA-4F9F-821C-D2A46DA7F317}" destId="{CFB12260-E89B-45D7-BCF2-119997EDDE49}" srcOrd="1" destOrd="0" parTransId="{D18A3881-23B7-4F3A-86DD-4745E2444D3B}" sibTransId="{88A1B625-8F92-450F-AEA4-764D293DCF48}"/>
    <dgm:cxn modelId="{C27393D4-FF52-4AEF-8943-7F04D0B9A855}" type="presOf" srcId="{7B641BA2-634C-4464-9C93-E7A17F85DDD6}" destId="{AABEB9FF-4E49-43A8-A354-89388840DF20}" srcOrd="0" destOrd="0" presId="urn:microsoft.com/office/officeart/2008/layout/HorizontalMultiLevelHierarchy"/>
    <dgm:cxn modelId="{3F73B8ED-7470-429E-ADCD-0B96A0F9970C}" srcId="{B8635273-3130-481A-8C0D-D4A095C5FBB2}" destId="{7B641BA2-634C-4464-9C93-E7A17F85DDD6}" srcOrd="0" destOrd="0" parTransId="{2097D652-45D9-451D-A722-EEEEBA277BE6}" sibTransId="{BCCECE24-E26F-47BB-A746-0643431959CC}"/>
    <dgm:cxn modelId="{BE8CD1EF-D1C7-47D8-9E88-B2F88EE4B80D}" type="presOf" srcId="{DCA2A0CB-58FA-4CB3-A95F-5C85ECB18A74}" destId="{AD3BF0C5-781B-494B-B82F-28F8922770E9}" srcOrd="0" destOrd="0" presId="urn:microsoft.com/office/officeart/2008/layout/HorizontalMultiLevelHierarchy"/>
    <dgm:cxn modelId="{CFB5482E-3518-4259-A1AD-D6693339059C}" type="presParOf" srcId="{085E8D8A-81CB-4914-BFA7-EF7FF36A1FD4}" destId="{F29A8A7A-0914-46D8-90F6-5ABBE37E7281}" srcOrd="0" destOrd="0" presId="urn:microsoft.com/office/officeart/2008/layout/HorizontalMultiLevelHierarchy"/>
    <dgm:cxn modelId="{18382F9E-8F50-4C74-9A0C-3EDD2662CEC1}" type="presParOf" srcId="{F29A8A7A-0914-46D8-90F6-5ABBE37E7281}" destId="{E4266609-94A6-4CBE-8EBD-4B11841986C5}" srcOrd="0" destOrd="0" presId="urn:microsoft.com/office/officeart/2008/layout/HorizontalMultiLevelHierarchy"/>
    <dgm:cxn modelId="{EA2D429B-2616-4C52-BA37-E4074A1DE44D}" type="presParOf" srcId="{F29A8A7A-0914-46D8-90F6-5ABBE37E7281}" destId="{535B82A3-3BDB-4A05-A8A3-1A902DC916FD}" srcOrd="1" destOrd="0" presId="urn:microsoft.com/office/officeart/2008/layout/HorizontalMultiLevelHierarchy"/>
    <dgm:cxn modelId="{345C4C7C-A178-4F3F-8CFD-A254143884EC}" type="presParOf" srcId="{535B82A3-3BDB-4A05-A8A3-1A902DC916FD}" destId="{F072E52D-BCEB-4AC0-AA96-E140CC74AD21}" srcOrd="0" destOrd="0" presId="urn:microsoft.com/office/officeart/2008/layout/HorizontalMultiLevelHierarchy"/>
    <dgm:cxn modelId="{DA054106-1F34-48D5-8260-F20B20A99987}" type="presParOf" srcId="{F072E52D-BCEB-4AC0-AA96-E140CC74AD21}" destId="{1997DF17-CFB4-49BD-8367-D3D484CAA4C3}" srcOrd="0" destOrd="0" presId="urn:microsoft.com/office/officeart/2008/layout/HorizontalMultiLevelHierarchy"/>
    <dgm:cxn modelId="{1B9AFCC8-CB1A-473B-8751-D4067ACDA85D}" type="presParOf" srcId="{535B82A3-3BDB-4A05-A8A3-1A902DC916FD}" destId="{3BE8AE8C-D58E-4DDD-BE9D-B3BE86EA325C}" srcOrd="1" destOrd="0" presId="urn:microsoft.com/office/officeart/2008/layout/HorizontalMultiLevelHierarchy"/>
    <dgm:cxn modelId="{0058DBD9-05F6-43D7-A2B6-2773233FBAC2}" type="presParOf" srcId="{3BE8AE8C-D58E-4DDD-BE9D-B3BE86EA325C}" destId="{AABEB9FF-4E49-43A8-A354-89388840DF20}" srcOrd="0" destOrd="0" presId="urn:microsoft.com/office/officeart/2008/layout/HorizontalMultiLevelHierarchy"/>
    <dgm:cxn modelId="{4D49E180-1C00-495F-B4DD-3458F8FB44FD}" type="presParOf" srcId="{3BE8AE8C-D58E-4DDD-BE9D-B3BE86EA325C}" destId="{23E36981-5F94-4DE1-A5A2-E31A8A439C96}" srcOrd="1" destOrd="0" presId="urn:microsoft.com/office/officeart/2008/layout/HorizontalMultiLevelHierarchy"/>
    <dgm:cxn modelId="{4B9A1F1B-E961-404D-8B4A-064273915832}" type="presParOf" srcId="{535B82A3-3BDB-4A05-A8A3-1A902DC916FD}" destId="{8F28C591-12C4-4195-AFA3-E2EB16B7A3F0}" srcOrd="2" destOrd="0" presId="urn:microsoft.com/office/officeart/2008/layout/HorizontalMultiLevelHierarchy"/>
    <dgm:cxn modelId="{2FDA42A0-8DFC-4D6F-A65B-293051583562}" type="presParOf" srcId="{8F28C591-12C4-4195-AFA3-E2EB16B7A3F0}" destId="{D41DDD55-C67E-4CC7-9B75-C866110BCB94}" srcOrd="0" destOrd="0" presId="urn:microsoft.com/office/officeart/2008/layout/HorizontalMultiLevelHierarchy"/>
    <dgm:cxn modelId="{606AD046-7C10-439B-A32E-74D23BA47C88}" type="presParOf" srcId="{535B82A3-3BDB-4A05-A8A3-1A902DC916FD}" destId="{740AB615-5517-4582-868C-08D4CE36AE4C}" srcOrd="3" destOrd="0" presId="urn:microsoft.com/office/officeart/2008/layout/HorizontalMultiLevelHierarchy"/>
    <dgm:cxn modelId="{FB23F04D-1696-437D-9694-BBBA12867B8A}" type="presParOf" srcId="{740AB615-5517-4582-868C-08D4CE36AE4C}" destId="{F9694D78-6406-4864-9412-B3A02C2B6586}" srcOrd="0" destOrd="0" presId="urn:microsoft.com/office/officeart/2008/layout/HorizontalMultiLevelHierarchy"/>
    <dgm:cxn modelId="{6E8F1A95-5C83-4F6B-ABE4-506EA8D2987F}" type="presParOf" srcId="{740AB615-5517-4582-868C-08D4CE36AE4C}" destId="{99E9B39A-A93D-4C9C-BBFA-5DB226EA2132}" srcOrd="1" destOrd="0" presId="urn:microsoft.com/office/officeart/2008/layout/HorizontalMultiLevelHierarchy"/>
    <dgm:cxn modelId="{700D05FD-9685-4DFB-A14D-49408A346D90}" type="presParOf" srcId="{99E9B39A-A93D-4C9C-BBFA-5DB226EA2132}" destId="{A7947814-CD2C-4F15-A3F0-C972B0BC7309}" srcOrd="0" destOrd="0" presId="urn:microsoft.com/office/officeart/2008/layout/HorizontalMultiLevelHierarchy"/>
    <dgm:cxn modelId="{BCA65531-7995-45A3-9EBA-B3F20E6C5E29}" type="presParOf" srcId="{A7947814-CD2C-4F15-A3F0-C972B0BC7309}" destId="{538C99C9-1CFD-4145-8120-F91FA21BB346}" srcOrd="0" destOrd="0" presId="urn:microsoft.com/office/officeart/2008/layout/HorizontalMultiLevelHierarchy"/>
    <dgm:cxn modelId="{02F104B5-75D8-49D7-BA53-B0FCE3AC1ED3}" type="presParOf" srcId="{99E9B39A-A93D-4C9C-BBFA-5DB226EA2132}" destId="{249100FA-008A-4623-877F-97A81080EA02}" srcOrd="1" destOrd="0" presId="urn:microsoft.com/office/officeart/2008/layout/HorizontalMultiLevelHierarchy"/>
    <dgm:cxn modelId="{22180904-E9E7-4A2E-B68F-CDB18ADE95E6}" type="presParOf" srcId="{249100FA-008A-4623-877F-97A81080EA02}" destId="{709BC942-2115-425C-B7D7-7A1B6193BFE6}" srcOrd="0" destOrd="0" presId="urn:microsoft.com/office/officeart/2008/layout/HorizontalMultiLevelHierarchy"/>
    <dgm:cxn modelId="{F12A7939-A7D6-4CCF-AADD-96A118315A31}" type="presParOf" srcId="{249100FA-008A-4623-877F-97A81080EA02}" destId="{ADE97B82-AFD1-458D-8990-58EAFA051A08}" srcOrd="1" destOrd="0" presId="urn:microsoft.com/office/officeart/2008/layout/HorizontalMultiLevelHierarchy"/>
    <dgm:cxn modelId="{07ED9E6E-5251-4548-A3C5-6E38CCE8D92D}" type="presParOf" srcId="{99E9B39A-A93D-4C9C-BBFA-5DB226EA2132}" destId="{3ED89096-D829-434C-94D2-45EA7C01E931}" srcOrd="2" destOrd="0" presId="urn:microsoft.com/office/officeart/2008/layout/HorizontalMultiLevelHierarchy"/>
    <dgm:cxn modelId="{2ACBCC49-91C7-4605-9F46-A8B6C0AE67FF}" type="presParOf" srcId="{3ED89096-D829-434C-94D2-45EA7C01E931}" destId="{829B57BA-16A4-4C9D-8A7D-0848BD3059A8}" srcOrd="0" destOrd="0" presId="urn:microsoft.com/office/officeart/2008/layout/HorizontalMultiLevelHierarchy"/>
    <dgm:cxn modelId="{FA3C82D9-721E-4652-B547-9ADCD97846D8}" type="presParOf" srcId="{99E9B39A-A93D-4C9C-BBFA-5DB226EA2132}" destId="{57780988-B679-4F9D-BEB9-7C87880AC69C}" srcOrd="3" destOrd="0" presId="urn:microsoft.com/office/officeart/2008/layout/HorizontalMultiLevelHierarchy"/>
    <dgm:cxn modelId="{EA51E9DE-DC42-4967-997B-8432F55DB6CA}" type="presParOf" srcId="{57780988-B679-4F9D-BEB9-7C87880AC69C}" destId="{2BA97515-3E73-4A54-BF90-4EA824EAE197}" srcOrd="0" destOrd="0" presId="urn:microsoft.com/office/officeart/2008/layout/HorizontalMultiLevelHierarchy"/>
    <dgm:cxn modelId="{6ADC92F9-C3D8-42DC-8C59-9CE183677699}" type="presParOf" srcId="{57780988-B679-4F9D-BEB9-7C87880AC69C}" destId="{C68676DA-F8ED-4C82-9F6C-1938FBA09806}" srcOrd="1" destOrd="0" presId="urn:microsoft.com/office/officeart/2008/layout/HorizontalMultiLevelHierarchy"/>
    <dgm:cxn modelId="{50D0F092-99A3-4220-8E1F-430F2FE84D73}" type="presParOf" srcId="{535B82A3-3BDB-4A05-A8A3-1A902DC916FD}" destId="{4148F29B-6250-4A75-A5D3-7C4ADE1ED13D}" srcOrd="4" destOrd="0" presId="urn:microsoft.com/office/officeart/2008/layout/HorizontalMultiLevelHierarchy"/>
    <dgm:cxn modelId="{F1C2C7EB-CC95-4BC7-9211-9E4EDEC460A6}" type="presParOf" srcId="{4148F29B-6250-4A75-A5D3-7C4ADE1ED13D}" destId="{FFC0CBE1-6AC2-4F60-A722-DC9CD8AD85A7}" srcOrd="0" destOrd="0" presId="urn:microsoft.com/office/officeart/2008/layout/HorizontalMultiLevelHierarchy"/>
    <dgm:cxn modelId="{F1BAF27A-0146-49E1-B409-14CF651271E1}" type="presParOf" srcId="{535B82A3-3BDB-4A05-A8A3-1A902DC916FD}" destId="{038A7CC7-6B0E-49BC-8FE0-7B84B6278867}" srcOrd="5" destOrd="0" presId="urn:microsoft.com/office/officeart/2008/layout/HorizontalMultiLevelHierarchy"/>
    <dgm:cxn modelId="{9A2F9F26-F9BC-4B87-BC97-EA113A111C91}" type="presParOf" srcId="{038A7CC7-6B0E-49BC-8FE0-7B84B6278867}" destId="{AD3BF0C5-781B-494B-B82F-28F8922770E9}" srcOrd="0" destOrd="0" presId="urn:microsoft.com/office/officeart/2008/layout/HorizontalMultiLevelHierarchy"/>
    <dgm:cxn modelId="{566C3AF9-CDFC-4F27-8E20-4E39529A267C}" type="presParOf" srcId="{038A7CC7-6B0E-49BC-8FE0-7B84B6278867}" destId="{9F9A7179-9F3D-4771-9A0A-D15C4AC38829}" srcOrd="1" destOrd="0" presId="urn:microsoft.com/office/officeart/2008/layout/HorizontalMultiLevelHierarchy"/>
    <dgm:cxn modelId="{844ED619-E29A-492E-83FD-E18E8B7D1CEF}" type="presParOf" srcId="{535B82A3-3BDB-4A05-A8A3-1A902DC916FD}" destId="{AC9A3956-1D25-4488-A65F-E556AAFC9E43}" srcOrd="6" destOrd="0" presId="urn:microsoft.com/office/officeart/2008/layout/HorizontalMultiLevelHierarchy"/>
    <dgm:cxn modelId="{AA7CBDE7-660B-4E89-BCCB-689C452485BA}" type="presParOf" srcId="{AC9A3956-1D25-4488-A65F-E556AAFC9E43}" destId="{2D8043F7-0A01-441C-832C-82CCA9B6457F}" srcOrd="0" destOrd="0" presId="urn:microsoft.com/office/officeart/2008/layout/HorizontalMultiLevelHierarchy"/>
    <dgm:cxn modelId="{3E06297B-BFD5-4CE6-86B8-43BCB02B8A15}" type="presParOf" srcId="{535B82A3-3BDB-4A05-A8A3-1A902DC916FD}" destId="{889E0261-E803-4B38-B219-40B0F6728C8B}" srcOrd="7" destOrd="0" presId="urn:microsoft.com/office/officeart/2008/layout/HorizontalMultiLevelHierarchy"/>
    <dgm:cxn modelId="{5A2B6EEE-B14B-4FC1-AAB4-86F35D483840}" type="presParOf" srcId="{889E0261-E803-4B38-B219-40B0F6728C8B}" destId="{CA3DF9A7-80DA-4BB1-AB0D-B91872902E6A}" srcOrd="0" destOrd="0" presId="urn:microsoft.com/office/officeart/2008/layout/HorizontalMultiLevelHierarchy"/>
    <dgm:cxn modelId="{FFB16758-9BA4-46D7-88C4-7E56A627F50A}" type="presParOf" srcId="{889E0261-E803-4B38-B219-40B0F6728C8B}" destId="{F8231121-3EC1-4E84-9EC8-7CC277F1E4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5229CE-F61D-43D9-8533-EB02F21294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03BC3E9-0F2C-4706-BB9E-C6DF46DBFFA4}">
      <dgm:prSet phldrT="[文字]"/>
      <dgm:spPr/>
      <dgm:t>
        <a:bodyPr vert="vert"/>
        <a:lstStyle/>
        <a:p>
          <a:r>
            <a:rPr lang="zh-TW" altLang="en-US" dirty="0"/>
            <a:t>母片背景製作</a:t>
          </a:r>
        </a:p>
      </dgm:t>
    </dgm:pt>
    <dgm:pt modelId="{18121436-B14B-4E48-841D-8C64DCDE7134}" type="parTrans" cxnId="{427FF651-B284-4FF0-BAEC-4EEF8D4814C2}">
      <dgm:prSet/>
      <dgm:spPr/>
      <dgm:t>
        <a:bodyPr/>
        <a:lstStyle/>
        <a:p>
          <a:endParaRPr lang="zh-TW" altLang="en-US"/>
        </a:p>
      </dgm:t>
    </dgm:pt>
    <dgm:pt modelId="{77C5F2BC-16B1-4CC5-843E-38C26EB4EA85}" type="sibTrans" cxnId="{427FF651-B284-4FF0-BAEC-4EEF8D4814C2}">
      <dgm:prSet/>
      <dgm:spPr/>
      <dgm:t>
        <a:bodyPr/>
        <a:lstStyle/>
        <a:p>
          <a:endParaRPr lang="zh-TW" altLang="en-US"/>
        </a:p>
      </dgm:t>
    </dgm:pt>
    <dgm:pt modelId="{756295D6-B2D5-4FA0-9E8D-E7B28C67A30A}">
      <dgm:prSet phldrT="[文字]"/>
      <dgm:spPr/>
      <dgm:t>
        <a:bodyPr/>
        <a:lstStyle/>
        <a:p>
          <a:r>
            <a:rPr lang="zh-TW" altLang="en-US" dirty="0"/>
            <a:t>先設計基本版型</a:t>
          </a:r>
        </a:p>
      </dgm:t>
    </dgm:pt>
    <dgm:pt modelId="{0ECE3AF5-9590-4C7A-B8EF-F2BD96E9D88E}" type="parTrans" cxnId="{3C550B9F-4B9E-4895-B260-655C15599092}">
      <dgm:prSet/>
      <dgm:spPr/>
      <dgm:t>
        <a:bodyPr/>
        <a:lstStyle/>
        <a:p>
          <a:endParaRPr lang="zh-TW" altLang="en-US"/>
        </a:p>
      </dgm:t>
    </dgm:pt>
    <dgm:pt modelId="{7E1357D5-3943-4B39-8E2F-C27C66570FD4}" type="sibTrans" cxnId="{3C550B9F-4B9E-4895-B260-655C15599092}">
      <dgm:prSet/>
      <dgm:spPr/>
      <dgm:t>
        <a:bodyPr/>
        <a:lstStyle/>
        <a:p>
          <a:endParaRPr lang="zh-TW" altLang="en-US"/>
        </a:p>
      </dgm:t>
    </dgm:pt>
    <dgm:pt modelId="{D583FD7A-EB7B-4528-ABC8-312665291846}">
      <dgm:prSet phldrT="[文字]"/>
      <dgm:spPr/>
      <dgm:t>
        <a:bodyPr/>
        <a:lstStyle/>
        <a:p>
          <a:r>
            <a:rPr lang="zh-TW" altLang="en-US" dirty="0"/>
            <a:t>以簡潔為主</a:t>
          </a:r>
        </a:p>
      </dgm:t>
    </dgm:pt>
    <dgm:pt modelId="{230BF195-9EBE-42D2-B2C7-D151E296BFE4}" type="parTrans" cxnId="{198E69B6-D2E6-4ED2-B81C-F12D518D3951}">
      <dgm:prSet/>
      <dgm:spPr/>
      <dgm:t>
        <a:bodyPr/>
        <a:lstStyle/>
        <a:p>
          <a:endParaRPr lang="zh-TW" altLang="en-US"/>
        </a:p>
      </dgm:t>
    </dgm:pt>
    <dgm:pt modelId="{EDEA0AB0-DC67-4A79-A8CE-6AEEEED9B752}" type="sibTrans" cxnId="{198E69B6-D2E6-4ED2-B81C-F12D518D3951}">
      <dgm:prSet/>
      <dgm:spPr/>
      <dgm:t>
        <a:bodyPr/>
        <a:lstStyle/>
        <a:p>
          <a:endParaRPr lang="zh-TW" altLang="en-US"/>
        </a:p>
      </dgm:t>
    </dgm:pt>
    <dgm:pt modelId="{B2FA62D7-33F7-4C46-BA88-E37DB357E780}">
      <dgm:prSet phldrT="[文字]"/>
      <dgm:spPr/>
      <dgm:t>
        <a:bodyPr/>
        <a:lstStyle/>
        <a:p>
          <a:r>
            <a:rPr lang="zh-TW" altLang="en-US" dirty="0"/>
            <a:t>避免過多設計</a:t>
          </a:r>
          <a:endParaRPr lang="en-US" altLang="zh-TW" dirty="0"/>
        </a:p>
      </dgm:t>
    </dgm:pt>
    <dgm:pt modelId="{0DC4C4AB-7915-434D-9BD8-BFEBF01D72D3}" type="parTrans" cxnId="{20B78A5B-ADC9-441A-8591-596971250827}">
      <dgm:prSet/>
      <dgm:spPr/>
      <dgm:t>
        <a:bodyPr/>
        <a:lstStyle/>
        <a:p>
          <a:endParaRPr lang="zh-TW" altLang="en-US"/>
        </a:p>
      </dgm:t>
    </dgm:pt>
    <dgm:pt modelId="{783A6A73-6D15-4E7D-9A49-DBC2C1562B35}" type="sibTrans" cxnId="{20B78A5B-ADC9-441A-8591-596971250827}">
      <dgm:prSet/>
      <dgm:spPr/>
      <dgm:t>
        <a:bodyPr/>
        <a:lstStyle/>
        <a:p>
          <a:endParaRPr lang="zh-TW" altLang="en-US"/>
        </a:p>
      </dgm:t>
    </dgm:pt>
    <dgm:pt modelId="{2D38D622-F6CB-40C1-BAA6-A8220755C161}">
      <dgm:prSet phldrT="[文字]"/>
      <dgm:spPr/>
      <dgm:t>
        <a:bodyPr/>
        <a:lstStyle/>
        <a:p>
          <a:r>
            <a:rPr lang="zh-TW" altLang="en-US" dirty="0"/>
            <a:t>待內容完成後再補充</a:t>
          </a:r>
          <a:endParaRPr lang="en-US" altLang="zh-TW" dirty="0"/>
        </a:p>
      </dgm:t>
    </dgm:pt>
    <dgm:pt modelId="{0E00613B-9EEF-4EAF-98F5-9B3F523532E4}" type="parTrans" cxnId="{87F630A7-A700-4B71-9052-832B6F4DF836}">
      <dgm:prSet/>
      <dgm:spPr/>
      <dgm:t>
        <a:bodyPr/>
        <a:lstStyle/>
        <a:p>
          <a:endParaRPr lang="zh-TW" altLang="en-US"/>
        </a:p>
      </dgm:t>
    </dgm:pt>
    <dgm:pt modelId="{6181F495-80AF-46D2-AE60-4ADE5EBA26AA}" type="sibTrans" cxnId="{87F630A7-A700-4B71-9052-832B6F4DF836}">
      <dgm:prSet/>
      <dgm:spPr/>
      <dgm:t>
        <a:bodyPr/>
        <a:lstStyle/>
        <a:p>
          <a:endParaRPr lang="zh-TW" altLang="en-US"/>
        </a:p>
      </dgm:t>
    </dgm:pt>
    <dgm:pt modelId="{ABFCFBAD-5464-45FC-B60B-E86CC226B06A}">
      <dgm:prSet phldrT="[文字]"/>
      <dgm:spPr/>
      <dgm:t>
        <a:bodyPr/>
        <a:lstStyle/>
        <a:p>
          <a:r>
            <a:rPr lang="zh-TW" altLang="en-US" dirty="0"/>
            <a:t>基本配色</a:t>
          </a:r>
          <a:endParaRPr lang="en-US" altLang="zh-TW" dirty="0"/>
        </a:p>
      </dgm:t>
    </dgm:pt>
    <dgm:pt modelId="{8D35B4A3-D950-4A9B-8AB0-73C9BF5D7E4F}" type="parTrans" cxnId="{914418CD-4CEF-4D6E-86F5-D003B35F4D3F}">
      <dgm:prSet/>
      <dgm:spPr/>
      <dgm:t>
        <a:bodyPr/>
        <a:lstStyle/>
        <a:p>
          <a:endParaRPr lang="zh-TW" altLang="en-US"/>
        </a:p>
      </dgm:t>
    </dgm:pt>
    <dgm:pt modelId="{07E84047-4C13-4DAF-AD70-6B42FDE7C4C3}" type="sibTrans" cxnId="{914418CD-4CEF-4D6E-86F5-D003B35F4D3F}">
      <dgm:prSet/>
      <dgm:spPr/>
      <dgm:t>
        <a:bodyPr/>
        <a:lstStyle/>
        <a:p>
          <a:endParaRPr lang="zh-TW" altLang="en-US"/>
        </a:p>
      </dgm:t>
    </dgm:pt>
    <dgm:pt modelId="{1C38D417-773E-4D31-A151-17C7D6A9AF54}">
      <dgm:prSet phldrT="[文字]"/>
      <dgm:spPr/>
      <dgm:t>
        <a:bodyPr/>
        <a:lstStyle/>
        <a:p>
          <a:r>
            <a:rPr lang="zh-TW" altLang="en-US" dirty="0"/>
            <a:t>主色 </a:t>
          </a:r>
          <a:r>
            <a:rPr lang="en-US" altLang="zh-TW" dirty="0"/>
            <a:t>+ </a:t>
          </a:r>
          <a:r>
            <a:rPr lang="zh-TW" altLang="en-US" dirty="0"/>
            <a:t>次色不超過</a:t>
          </a:r>
          <a:r>
            <a:rPr lang="en-US" altLang="zh-TW" dirty="0"/>
            <a:t>3</a:t>
          </a:r>
          <a:r>
            <a:rPr lang="zh-TW" altLang="en-US" dirty="0"/>
            <a:t>種為佳</a:t>
          </a:r>
          <a:endParaRPr lang="en-US" altLang="zh-TW" dirty="0"/>
        </a:p>
      </dgm:t>
    </dgm:pt>
    <dgm:pt modelId="{A0E27869-A115-487B-B3D9-567E876DDEF3}" type="parTrans" cxnId="{28AA8F06-3AB4-4DB8-9ECC-A664626B95CB}">
      <dgm:prSet/>
      <dgm:spPr/>
      <dgm:t>
        <a:bodyPr/>
        <a:lstStyle/>
        <a:p>
          <a:endParaRPr lang="zh-TW" altLang="en-US"/>
        </a:p>
      </dgm:t>
    </dgm:pt>
    <dgm:pt modelId="{0EFAA126-F83C-4B21-88BA-919928F9FD52}" type="sibTrans" cxnId="{28AA8F06-3AB4-4DB8-9ECC-A664626B95CB}">
      <dgm:prSet/>
      <dgm:spPr/>
      <dgm:t>
        <a:bodyPr/>
        <a:lstStyle/>
        <a:p>
          <a:endParaRPr lang="zh-TW" altLang="en-US"/>
        </a:p>
      </dgm:t>
    </dgm:pt>
    <dgm:pt modelId="{5260FC2C-3ABF-46D0-8EB9-E0D5D7364A00}">
      <dgm:prSet phldrT="[文字]"/>
      <dgm:spPr/>
      <dgm:t>
        <a:bodyPr/>
        <a:lstStyle/>
        <a:p>
          <a:r>
            <a:rPr lang="zh-TW" altLang="en-US" dirty="0"/>
            <a:t>以深 </a:t>
          </a:r>
          <a:r>
            <a:rPr lang="en-US" altLang="zh-TW" dirty="0"/>
            <a:t>/ </a:t>
          </a:r>
          <a:r>
            <a:rPr lang="zh-TW" altLang="en-US" dirty="0"/>
            <a:t>淺 色強調層次感</a:t>
          </a:r>
          <a:endParaRPr lang="en-US" altLang="zh-TW" dirty="0"/>
        </a:p>
      </dgm:t>
    </dgm:pt>
    <dgm:pt modelId="{02F6915F-D7FA-4106-A797-E2142000D3B6}" type="parTrans" cxnId="{4DF76C8C-5E69-41F6-B6D6-E87C4C64B642}">
      <dgm:prSet/>
      <dgm:spPr/>
      <dgm:t>
        <a:bodyPr/>
        <a:lstStyle/>
        <a:p>
          <a:endParaRPr lang="zh-TW" altLang="en-US"/>
        </a:p>
      </dgm:t>
    </dgm:pt>
    <dgm:pt modelId="{64F8AF4E-365E-4F78-887A-284E100781F8}" type="sibTrans" cxnId="{4DF76C8C-5E69-41F6-B6D6-E87C4C64B642}">
      <dgm:prSet/>
      <dgm:spPr/>
      <dgm:t>
        <a:bodyPr/>
        <a:lstStyle/>
        <a:p>
          <a:endParaRPr lang="zh-TW" altLang="en-US"/>
        </a:p>
      </dgm:t>
    </dgm:pt>
    <dgm:pt modelId="{1BFA32CC-292E-49F2-9C5C-B063A0C8D4BB}">
      <dgm:prSet phldrT="[文字]"/>
      <dgm:spPr/>
      <dgm:t>
        <a:bodyPr/>
        <a:lstStyle/>
        <a:p>
          <a:r>
            <a:rPr lang="zh-TW" altLang="en-US" dirty="0"/>
            <a:t>大面積→淺色為佳</a:t>
          </a:r>
          <a:endParaRPr lang="en-US" altLang="zh-TW" dirty="0"/>
        </a:p>
      </dgm:t>
    </dgm:pt>
    <dgm:pt modelId="{61909DB3-ACBD-4511-A5BD-E79531445C98}" type="parTrans" cxnId="{983AE543-F1B5-45E5-924E-D5CB341977BE}">
      <dgm:prSet/>
      <dgm:spPr/>
      <dgm:t>
        <a:bodyPr/>
        <a:lstStyle/>
        <a:p>
          <a:endParaRPr lang="zh-TW" altLang="en-US"/>
        </a:p>
      </dgm:t>
    </dgm:pt>
    <dgm:pt modelId="{71C0BDB2-FA36-41BF-AEAE-EBC1F06C4CFD}" type="sibTrans" cxnId="{983AE543-F1B5-45E5-924E-D5CB341977BE}">
      <dgm:prSet/>
      <dgm:spPr/>
      <dgm:t>
        <a:bodyPr/>
        <a:lstStyle/>
        <a:p>
          <a:endParaRPr lang="zh-TW" altLang="en-US"/>
        </a:p>
      </dgm:t>
    </dgm:pt>
    <dgm:pt modelId="{D4717958-8207-49A7-A3A0-C15B172E57D4}">
      <dgm:prSet phldrT="[文字]"/>
      <dgm:spPr/>
      <dgm:t>
        <a:bodyPr/>
        <a:lstStyle/>
        <a:p>
          <a:r>
            <a:rPr lang="zh-TW" altLang="en-US" dirty="0"/>
            <a:t>主焦點→深色為佳</a:t>
          </a:r>
          <a:endParaRPr lang="en-US" altLang="zh-TW" dirty="0"/>
        </a:p>
      </dgm:t>
    </dgm:pt>
    <dgm:pt modelId="{5D86A0E2-A375-43AD-BCEE-66680F745ED4}" type="parTrans" cxnId="{79228A25-DE1E-40F0-AF91-B26EB6E3BA48}">
      <dgm:prSet/>
      <dgm:spPr/>
      <dgm:t>
        <a:bodyPr/>
        <a:lstStyle/>
        <a:p>
          <a:endParaRPr lang="zh-TW" altLang="en-US"/>
        </a:p>
      </dgm:t>
    </dgm:pt>
    <dgm:pt modelId="{21DD8683-C7FF-4454-98E6-2A10950DE581}" type="sibTrans" cxnId="{79228A25-DE1E-40F0-AF91-B26EB6E3BA48}">
      <dgm:prSet/>
      <dgm:spPr/>
      <dgm:t>
        <a:bodyPr/>
        <a:lstStyle/>
        <a:p>
          <a:endParaRPr lang="zh-TW" altLang="en-US"/>
        </a:p>
      </dgm:t>
    </dgm:pt>
    <dgm:pt modelId="{0DA12339-7837-40E1-A0ED-2AEFBF4DE835}" type="pres">
      <dgm:prSet presAssocID="{485229CE-F61D-43D9-8533-EB02F21294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4A8121-4626-4C29-9899-6E1F274ED590}" type="pres">
      <dgm:prSet presAssocID="{A03BC3E9-0F2C-4706-BB9E-C6DF46DBFFA4}" presName="root1" presStyleCnt="0"/>
      <dgm:spPr/>
    </dgm:pt>
    <dgm:pt modelId="{5A38949E-FDD5-4ABB-8A3D-58B64E2D8717}" type="pres">
      <dgm:prSet presAssocID="{A03BC3E9-0F2C-4706-BB9E-C6DF46DBFFA4}" presName="LevelOneTextNode" presStyleLbl="node0" presStyleIdx="0" presStyleCnt="1" custLinFactNeighborX="-98689" custLinFactNeighborY="9333">
        <dgm:presLayoutVars>
          <dgm:chPref val="3"/>
        </dgm:presLayoutVars>
      </dgm:prSet>
      <dgm:spPr/>
    </dgm:pt>
    <dgm:pt modelId="{E441E7AC-52A5-4A64-AF75-25BF0D049447}" type="pres">
      <dgm:prSet presAssocID="{A03BC3E9-0F2C-4706-BB9E-C6DF46DBFFA4}" presName="level2hierChild" presStyleCnt="0"/>
      <dgm:spPr/>
    </dgm:pt>
    <dgm:pt modelId="{356A6C2C-1F2E-4B37-A6F1-64296748D9A5}" type="pres">
      <dgm:prSet presAssocID="{0ECE3AF5-9590-4C7A-B8EF-F2BD96E9D88E}" presName="conn2-1" presStyleLbl="parChTrans1D2" presStyleIdx="0" presStyleCnt="4"/>
      <dgm:spPr/>
    </dgm:pt>
    <dgm:pt modelId="{1E660728-9E61-4372-A416-333384A7D533}" type="pres">
      <dgm:prSet presAssocID="{0ECE3AF5-9590-4C7A-B8EF-F2BD96E9D88E}" presName="connTx" presStyleLbl="parChTrans1D2" presStyleIdx="0" presStyleCnt="4"/>
      <dgm:spPr/>
    </dgm:pt>
    <dgm:pt modelId="{8743E861-540B-4534-BFF8-1FEEEBB658E7}" type="pres">
      <dgm:prSet presAssocID="{756295D6-B2D5-4FA0-9E8D-E7B28C67A30A}" presName="root2" presStyleCnt="0"/>
      <dgm:spPr/>
    </dgm:pt>
    <dgm:pt modelId="{5E8338B3-964D-46FE-947F-77B64C85DDD3}" type="pres">
      <dgm:prSet presAssocID="{756295D6-B2D5-4FA0-9E8D-E7B28C67A30A}" presName="LevelTwoTextNode" presStyleLbl="node2" presStyleIdx="0" presStyleCnt="4">
        <dgm:presLayoutVars>
          <dgm:chPref val="3"/>
        </dgm:presLayoutVars>
      </dgm:prSet>
      <dgm:spPr/>
    </dgm:pt>
    <dgm:pt modelId="{F7F62DC7-92E5-4D09-9353-E935089FE10A}" type="pres">
      <dgm:prSet presAssocID="{756295D6-B2D5-4FA0-9E8D-E7B28C67A30A}" presName="level3hierChild" presStyleCnt="0"/>
      <dgm:spPr/>
    </dgm:pt>
    <dgm:pt modelId="{3A8826FA-B1C7-4D0B-ABF2-20327CA4F647}" type="pres">
      <dgm:prSet presAssocID="{230BF195-9EBE-42D2-B2C7-D151E296BFE4}" presName="conn2-1" presStyleLbl="parChTrans1D2" presStyleIdx="1" presStyleCnt="4"/>
      <dgm:spPr/>
    </dgm:pt>
    <dgm:pt modelId="{10A25FED-C788-4920-A487-D89B673736F3}" type="pres">
      <dgm:prSet presAssocID="{230BF195-9EBE-42D2-B2C7-D151E296BFE4}" presName="connTx" presStyleLbl="parChTrans1D2" presStyleIdx="1" presStyleCnt="4"/>
      <dgm:spPr/>
    </dgm:pt>
    <dgm:pt modelId="{5BD72669-EE7D-4ECF-ACAB-3FAA6EE7148C}" type="pres">
      <dgm:prSet presAssocID="{D583FD7A-EB7B-4528-ABC8-312665291846}" presName="root2" presStyleCnt="0"/>
      <dgm:spPr/>
    </dgm:pt>
    <dgm:pt modelId="{9D878BF1-ECE7-40F0-A32E-3C8497672D0F}" type="pres">
      <dgm:prSet presAssocID="{D583FD7A-EB7B-4528-ABC8-312665291846}" presName="LevelTwoTextNode" presStyleLbl="node2" presStyleIdx="1" presStyleCnt="4">
        <dgm:presLayoutVars>
          <dgm:chPref val="3"/>
        </dgm:presLayoutVars>
      </dgm:prSet>
      <dgm:spPr/>
    </dgm:pt>
    <dgm:pt modelId="{A0F1D8B1-3EBE-4359-9684-7C338FE1C78C}" type="pres">
      <dgm:prSet presAssocID="{D583FD7A-EB7B-4528-ABC8-312665291846}" presName="level3hierChild" presStyleCnt="0"/>
      <dgm:spPr/>
    </dgm:pt>
    <dgm:pt modelId="{5821A651-3A67-47EA-8216-D793D03C8B92}" type="pres">
      <dgm:prSet presAssocID="{0DC4C4AB-7915-434D-9BD8-BFEBF01D72D3}" presName="conn2-1" presStyleLbl="parChTrans1D2" presStyleIdx="2" presStyleCnt="4"/>
      <dgm:spPr/>
    </dgm:pt>
    <dgm:pt modelId="{15C33ED1-4857-4C6C-A560-0680FDCA6E01}" type="pres">
      <dgm:prSet presAssocID="{0DC4C4AB-7915-434D-9BD8-BFEBF01D72D3}" presName="connTx" presStyleLbl="parChTrans1D2" presStyleIdx="2" presStyleCnt="4"/>
      <dgm:spPr/>
    </dgm:pt>
    <dgm:pt modelId="{C61B0C3F-A1CA-4028-861A-23BEDDE4F422}" type="pres">
      <dgm:prSet presAssocID="{B2FA62D7-33F7-4C46-BA88-E37DB357E780}" presName="root2" presStyleCnt="0"/>
      <dgm:spPr/>
    </dgm:pt>
    <dgm:pt modelId="{9D81282F-7A4A-4393-8645-839D206606AC}" type="pres">
      <dgm:prSet presAssocID="{B2FA62D7-33F7-4C46-BA88-E37DB357E780}" presName="LevelTwoTextNode" presStyleLbl="node2" presStyleIdx="2" presStyleCnt="4">
        <dgm:presLayoutVars>
          <dgm:chPref val="3"/>
        </dgm:presLayoutVars>
      </dgm:prSet>
      <dgm:spPr/>
    </dgm:pt>
    <dgm:pt modelId="{96448C4D-71D4-466F-A3A9-F89303F9AD6E}" type="pres">
      <dgm:prSet presAssocID="{B2FA62D7-33F7-4C46-BA88-E37DB357E780}" presName="level3hierChild" presStyleCnt="0"/>
      <dgm:spPr/>
    </dgm:pt>
    <dgm:pt modelId="{FD837262-BE89-451E-B122-754288B01951}" type="pres">
      <dgm:prSet presAssocID="{0E00613B-9EEF-4EAF-98F5-9B3F523532E4}" presName="conn2-1" presStyleLbl="parChTrans1D3" presStyleIdx="0" presStyleCnt="5"/>
      <dgm:spPr/>
    </dgm:pt>
    <dgm:pt modelId="{1EB4E2C6-6AE3-4540-922D-2AFE13A687A2}" type="pres">
      <dgm:prSet presAssocID="{0E00613B-9EEF-4EAF-98F5-9B3F523532E4}" presName="connTx" presStyleLbl="parChTrans1D3" presStyleIdx="0" presStyleCnt="5"/>
      <dgm:spPr/>
    </dgm:pt>
    <dgm:pt modelId="{D536E614-533D-46DE-8B8D-037073ED9B20}" type="pres">
      <dgm:prSet presAssocID="{2D38D622-F6CB-40C1-BAA6-A8220755C161}" presName="root2" presStyleCnt="0"/>
      <dgm:spPr/>
    </dgm:pt>
    <dgm:pt modelId="{7AB0B454-A28E-4B90-A610-25A3CB57AD0E}" type="pres">
      <dgm:prSet presAssocID="{2D38D622-F6CB-40C1-BAA6-A8220755C161}" presName="LevelTwoTextNode" presStyleLbl="node3" presStyleIdx="0" presStyleCnt="5" custScaleX="145272">
        <dgm:presLayoutVars>
          <dgm:chPref val="3"/>
        </dgm:presLayoutVars>
      </dgm:prSet>
      <dgm:spPr/>
    </dgm:pt>
    <dgm:pt modelId="{260C5F2A-3033-40B8-96CA-4A4504BFA2C0}" type="pres">
      <dgm:prSet presAssocID="{2D38D622-F6CB-40C1-BAA6-A8220755C161}" presName="level3hierChild" presStyleCnt="0"/>
      <dgm:spPr/>
    </dgm:pt>
    <dgm:pt modelId="{E31189D9-298E-4C42-8A5A-7ED9387927D7}" type="pres">
      <dgm:prSet presAssocID="{8D35B4A3-D950-4A9B-8AB0-73C9BF5D7E4F}" presName="conn2-1" presStyleLbl="parChTrans1D2" presStyleIdx="3" presStyleCnt="4"/>
      <dgm:spPr/>
    </dgm:pt>
    <dgm:pt modelId="{F01BD578-2218-4CB0-BE9F-F8AF4B756F6B}" type="pres">
      <dgm:prSet presAssocID="{8D35B4A3-D950-4A9B-8AB0-73C9BF5D7E4F}" presName="connTx" presStyleLbl="parChTrans1D2" presStyleIdx="3" presStyleCnt="4"/>
      <dgm:spPr/>
    </dgm:pt>
    <dgm:pt modelId="{B3DE9FFE-6EB3-4AE5-BFD8-65D0247FF02C}" type="pres">
      <dgm:prSet presAssocID="{ABFCFBAD-5464-45FC-B60B-E86CC226B06A}" presName="root2" presStyleCnt="0"/>
      <dgm:spPr/>
    </dgm:pt>
    <dgm:pt modelId="{611090DD-A1F1-4867-AF69-FB79863CF89E}" type="pres">
      <dgm:prSet presAssocID="{ABFCFBAD-5464-45FC-B60B-E86CC226B06A}" presName="LevelTwoTextNode" presStyleLbl="node2" presStyleIdx="3" presStyleCnt="4">
        <dgm:presLayoutVars>
          <dgm:chPref val="3"/>
        </dgm:presLayoutVars>
      </dgm:prSet>
      <dgm:spPr/>
    </dgm:pt>
    <dgm:pt modelId="{791B1F8E-427E-402A-8EF0-B8F27B030EC4}" type="pres">
      <dgm:prSet presAssocID="{ABFCFBAD-5464-45FC-B60B-E86CC226B06A}" presName="level3hierChild" presStyleCnt="0"/>
      <dgm:spPr/>
    </dgm:pt>
    <dgm:pt modelId="{38558F6B-773C-4854-958E-0EB1C150CF3A}" type="pres">
      <dgm:prSet presAssocID="{A0E27869-A115-487B-B3D9-567E876DDEF3}" presName="conn2-1" presStyleLbl="parChTrans1D3" presStyleIdx="1" presStyleCnt="5"/>
      <dgm:spPr/>
    </dgm:pt>
    <dgm:pt modelId="{0325FF38-CD18-409E-83B9-A0EBD90BB02E}" type="pres">
      <dgm:prSet presAssocID="{A0E27869-A115-487B-B3D9-567E876DDEF3}" presName="connTx" presStyleLbl="parChTrans1D3" presStyleIdx="1" presStyleCnt="5"/>
      <dgm:spPr/>
    </dgm:pt>
    <dgm:pt modelId="{4FBB8B46-97AC-4233-9403-6BB92E80B28C}" type="pres">
      <dgm:prSet presAssocID="{1C38D417-773E-4D31-A151-17C7D6A9AF54}" presName="root2" presStyleCnt="0"/>
      <dgm:spPr/>
    </dgm:pt>
    <dgm:pt modelId="{8CFF25E2-5D34-4A35-91A4-AF656ED47BD9}" type="pres">
      <dgm:prSet presAssocID="{1C38D417-773E-4D31-A151-17C7D6A9AF54}" presName="LevelTwoTextNode" presStyleLbl="node3" presStyleIdx="1" presStyleCnt="5" custScaleX="145272">
        <dgm:presLayoutVars>
          <dgm:chPref val="3"/>
        </dgm:presLayoutVars>
      </dgm:prSet>
      <dgm:spPr/>
    </dgm:pt>
    <dgm:pt modelId="{1530576F-3096-4FE4-87B4-DA61056A9FF6}" type="pres">
      <dgm:prSet presAssocID="{1C38D417-773E-4D31-A151-17C7D6A9AF54}" presName="level3hierChild" presStyleCnt="0"/>
      <dgm:spPr/>
    </dgm:pt>
    <dgm:pt modelId="{7743ECEB-4071-4950-8D7A-5F87E64B1CBA}" type="pres">
      <dgm:prSet presAssocID="{02F6915F-D7FA-4106-A797-E2142000D3B6}" presName="conn2-1" presStyleLbl="parChTrans1D3" presStyleIdx="2" presStyleCnt="5"/>
      <dgm:spPr/>
    </dgm:pt>
    <dgm:pt modelId="{857C9AFB-C794-445C-B94E-EA11AFBF5EC8}" type="pres">
      <dgm:prSet presAssocID="{02F6915F-D7FA-4106-A797-E2142000D3B6}" presName="connTx" presStyleLbl="parChTrans1D3" presStyleIdx="2" presStyleCnt="5"/>
      <dgm:spPr/>
    </dgm:pt>
    <dgm:pt modelId="{9E486CCE-B52D-4709-9E41-5D3239B9CB62}" type="pres">
      <dgm:prSet presAssocID="{5260FC2C-3ABF-46D0-8EB9-E0D5D7364A00}" presName="root2" presStyleCnt="0"/>
      <dgm:spPr/>
    </dgm:pt>
    <dgm:pt modelId="{413BC1F1-5AD6-4141-961D-9129A5D3CF32}" type="pres">
      <dgm:prSet presAssocID="{5260FC2C-3ABF-46D0-8EB9-E0D5D7364A00}" presName="LevelTwoTextNode" presStyleLbl="node3" presStyleIdx="2" presStyleCnt="5" custScaleX="145272">
        <dgm:presLayoutVars>
          <dgm:chPref val="3"/>
        </dgm:presLayoutVars>
      </dgm:prSet>
      <dgm:spPr/>
    </dgm:pt>
    <dgm:pt modelId="{D85E7686-18B9-4449-9C86-99631391D31C}" type="pres">
      <dgm:prSet presAssocID="{5260FC2C-3ABF-46D0-8EB9-E0D5D7364A00}" presName="level3hierChild" presStyleCnt="0"/>
      <dgm:spPr/>
    </dgm:pt>
    <dgm:pt modelId="{0887E390-8107-4FD3-B3D7-15B5F097C891}" type="pres">
      <dgm:prSet presAssocID="{61909DB3-ACBD-4511-A5BD-E79531445C98}" presName="conn2-1" presStyleLbl="parChTrans1D3" presStyleIdx="3" presStyleCnt="5"/>
      <dgm:spPr/>
    </dgm:pt>
    <dgm:pt modelId="{1914BE26-4F04-42FF-A890-B59EB4F41C51}" type="pres">
      <dgm:prSet presAssocID="{61909DB3-ACBD-4511-A5BD-E79531445C98}" presName="connTx" presStyleLbl="parChTrans1D3" presStyleIdx="3" presStyleCnt="5"/>
      <dgm:spPr/>
    </dgm:pt>
    <dgm:pt modelId="{5594977E-8825-4E1F-8106-143F5A66C956}" type="pres">
      <dgm:prSet presAssocID="{1BFA32CC-292E-49F2-9C5C-B063A0C8D4BB}" presName="root2" presStyleCnt="0"/>
      <dgm:spPr/>
    </dgm:pt>
    <dgm:pt modelId="{5D9754FF-C1EB-4784-9BE1-B80C100D24ED}" type="pres">
      <dgm:prSet presAssocID="{1BFA32CC-292E-49F2-9C5C-B063A0C8D4BB}" presName="LevelTwoTextNode" presStyleLbl="node3" presStyleIdx="3" presStyleCnt="5" custScaleX="145272">
        <dgm:presLayoutVars>
          <dgm:chPref val="3"/>
        </dgm:presLayoutVars>
      </dgm:prSet>
      <dgm:spPr/>
    </dgm:pt>
    <dgm:pt modelId="{0B7B1591-D750-4D33-8B96-48CF08089C5C}" type="pres">
      <dgm:prSet presAssocID="{1BFA32CC-292E-49F2-9C5C-B063A0C8D4BB}" presName="level3hierChild" presStyleCnt="0"/>
      <dgm:spPr/>
    </dgm:pt>
    <dgm:pt modelId="{7ACFF8CD-1B9F-404E-895A-9A4FE793C596}" type="pres">
      <dgm:prSet presAssocID="{5D86A0E2-A375-43AD-BCEE-66680F745ED4}" presName="conn2-1" presStyleLbl="parChTrans1D3" presStyleIdx="4" presStyleCnt="5"/>
      <dgm:spPr/>
    </dgm:pt>
    <dgm:pt modelId="{E2447C31-F31E-4FBA-B04A-C33E01B15C1D}" type="pres">
      <dgm:prSet presAssocID="{5D86A0E2-A375-43AD-BCEE-66680F745ED4}" presName="connTx" presStyleLbl="parChTrans1D3" presStyleIdx="4" presStyleCnt="5"/>
      <dgm:spPr/>
    </dgm:pt>
    <dgm:pt modelId="{9CBBCF6E-239C-4670-ACCB-FAF7133E6AA7}" type="pres">
      <dgm:prSet presAssocID="{D4717958-8207-49A7-A3A0-C15B172E57D4}" presName="root2" presStyleCnt="0"/>
      <dgm:spPr/>
    </dgm:pt>
    <dgm:pt modelId="{63D3DD99-1CC6-464D-87FD-0DAA61833C61}" type="pres">
      <dgm:prSet presAssocID="{D4717958-8207-49A7-A3A0-C15B172E57D4}" presName="LevelTwoTextNode" presStyleLbl="node3" presStyleIdx="4" presStyleCnt="5" custScaleX="145272">
        <dgm:presLayoutVars>
          <dgm:chPref val="3"/>
        </dgm:presLayoutVars>
      </dgm:prSet>
      <dgm:spPr/>
    </dgm:pt>
    <dgm:pt modelId="{2EA96234-E3B6-4392-84DA-50A9E0F62F82}" type="pres">
      <dgm:prSet presAssocID="{D4717958-8207-49A7-A3A0-C15B172E57D4}" presName="level3hierChild" presStyleCnt="0"/>
      <dgm:spPr/>
    </dgm:pt>
  </dgm:ptLst>
  <dgm:cxnLst>
    <dgm:cxn modelId="{28AA8F06-3AB4-4DB8-9ECC-A664626B95CB}" srcId="{ABFCFBAD-5464-45FC-B60B-E86CC226B06A}" destId="{1C38D417-773E-4D31-A151-17C7D6A9AF54}" srcOrd="0" destOrd="0" parTransId="{A0E27869-A115-487B-B3D9-567E876DDEF3}" sibTransId="{0EFAA126-F83C-4B21-88BA-919928F9FD52}"/>
    <dgm:cxn modelId="{D3448611-50B0-41F7-9B7D-13F47E3B23C6}" type="presOf" srcId="{230BF195-9EBE-42D2-B2C7-D151E296BFE4}" destId="{3A8826FA-B1C7-4D0B-ABF2-20327CA4F647}" srcOrd="0" destOrd="0" presId="urn:microsoft.com/office/officeart/2008/layout/HorizontalMultiLevelHierarchy"/>
    <dgm:cxn modelId="{33EE3B20-D9BD-4024-B0AC-4565D48E5835}" type="presOf" srcId="{A0E27869-A115-487B-B3D9-567E876DDEF3}" destId="{38558F6B-773C-4854-958E-0EB1C150CF3A}" srcOrd="0" destOrd="0" presId="urn:microsoft.com/office/officeart/2008/layout/HorizontalMultiLevelHierarchy"/>
    <dgm:cxn modelId="{E12B6025-1C34-429D-91C6-2E1292FC0935}" type="presOf" srcId="{1C38D417-773E-4D31-A151-17C7D6A9AF54}" destId="{8CFF25E2-5D34-4A35-91A4-AF656ED47BD9}" srcOrd="0" destOrd="0" presId="urn:microsoft.com/office/officeart/2008/layout/HorizontalMultiLevelHierarchy"/>
    <dgm:cxn modelId="{79228A25-DE1E-40F0-AF91-B26EB6E3BA48}" srcId="{ABFCFBAD-5464-45FC-B60B-E86CC226B06A}" destId="{D4717958-8207-49A7-A3A0-C15B172E57D4}" srcOrd="3" destOrd="0" parTransId="{5D86A0E2-A375-43AD-BCEE-66680F745ED4}" sibTransId="{21DD8683-C7FF-4454-98E6-2A10950DE581}"/>
    <dgm:cxn modelId="{3A434C30-DCEB-4B98-99BE-9012FA49225E}" type="presOf" srcId="{02F6915F-D7FA-4106-A797-E2142000D3B6}" destId="{7743ECEB-4071-4950-8D7A-5F87E64B1CBA}" srcOrd="0" destOrd="0" presId="urn:microsoft.com/office/officeart/2008/layout/HorizontalMultiLevelHierarchy"/>
    <dgm:cxn modelId="{8F389F34-7266-45AA-B590-E064A90BF7FC}" type="presOf" srcId="{0E00613B-9EEF-4EAF-98F5-9B3F523532E4}" destId="{FD837262-BE89-451E-B122-754288B01951}" srcOrd="0" destOrd="0" presId="urn:microsoft.com/office/officeart/2008/layout/HorizontalMultiLevelHierarchy"/>
    <dgm:cxn modelId="{B32FB334-32E6-4942-A297-052A2472AB89}" type="presOf" srcId="{0ECE3AF5-9590-4C7A-B8EF-F2BD96E9D88E}" destId="{356A6C2C-1F2E-4B37-A6F1-64296748D9A5}" srcOrd="0" destOrd="0" presId="urn:microsoft.com/office/officeart/2008/layout/HorizontalMultiLevelHierarchy"/>
    <dgm:cxn modelId="{20B78A5B-ADC9-441A-8591-596971250827}" srcId="{A03BC3E9-0F2C-4706-BB9E-C6DF46DBFFA4}" destId="{B2FA62D7-33F7-4C46-BA88-E37DB357E780}" srcOrd="2" destOrd="0" parTransId="{0DC4C4AB-7915-434D-9BD8-BFEBF01D72D3}" sibTransId="{783A6A73-6D15-4E7D-9A49-DBC2C1562B35}"/>
    <dgm:cxn modelId="{82C90160-F4AE-43A9-960A-DBB4FA1DE526}" type="presOf" srcId="{B2FA62D7-33F7-4C46-BA88-E37DB357E780}" destId="{9D81282F-7A4A-4393-8645-839D206606AC}" srcOrd="0" destOrd="0" presId="urn:microsoft.com/office/officeart/2008/layout/HorizontalMultiLevelHierarchy"/>
    <dgm:cxn modelId="{1600CB60-5552-4274-A7D9-41E9FCF3342C}" type="presOf" srcId="{0ECE3AF5-9590-4C7A-B8EF-F2BD96E9D88E}" destId="{1E660728-9E61-4372-A416-333384A7D533}" srcOrd="1" destOrd="0" presId="urn:microsoft.com/office/officeart/2008/layout/HorizontalMultiLevelHierarchy"/>
    <dgm:cxn modelId="{983AE543-F1B5-45E5-924E-D5CB341977BE}" srcId="{ABFCFBAD-5464-45FC-B60B-E86CC226B06A}" destId="{1BFA32CC-292E-49F2-9C5C-B063A0C8D4BB}" srcOrd="2" destOrd="0" parTransId="{61909DB3-ACBD-4511-A5BD-E79531445C98}" sibTransId="{71C0BDB2-FA36-41BF-AEAE-EBC1F06C4CFD}"/>
    <dgm:cxn modelId="{ABBD086A-BEC7-4AC4-A0AE-B7F6A3F33571}" type="presOf" srcId="{ABFCFBAD-5464-45FC-B60B-E86CC226B06A}" destId="{611090DD-A1F1-4867-AF69-FB79863CF89E}" srcOrd="0" destOrd="0" presId="urn:microsoft.com/office/officeart/2008/layout/HorizontalMultiLevelHierarchy"/>
    <dgm:cxn modelId="{427FF651-B284-4FF0-BAEC-4EEF8D4814C2}" srcId="{485229CE-F61D-43D9-8533-EB02F212945F}" destId="{A03BC3E9-0F2C-4706-BB9E-C6DF46DBFFA4}" srcOrd="0" destOrd="0" parTransId="{18121436-B14B-4E48-841D-8C64DCDE7134}" sibTransId="{77C5F2BC-16B1-4CC5-843E-38C26EB4EA85}"/>
    <dgm:cxn modelId="{17453975-5C00-4FFB-BBD3-6C79AC37BA84}" type="presOf" srcId="{2D38D622-F6CB-40C1-BAA6-A8220755C161}" destId="{7AB0B454-A28E-4B90-A610-25A3CB57AD0E}" srcOrd="0" destOrd="0" presId="urn:microsoft.com/office/officeart/2008/layout/HorizontalMultiLevelHierarchy"/>
    <dgm:cxn modelId="{C6BF0356-17CD-4742-B4CC-4CEB6B04B295}" type="presOf" srcId="{8D35B4A3-D950-4A9B-8AB0-73C9BF5D7E4F}" destId="{F01BD578-2218-4CB0-BE9F-F8AF4B756F6B}" srcOrd="1" destOrd="0" presId="urn:microsoft.com/office/officeart/2008/layout/HorizontalMultiLevelHierarchy"/>
    <dgm:cxn modelId="{D7FD3556-7FB7-472B-A4A2-ACD13C633875}" type="presOf" srcId="{230BF195-9EBE-42D2-B2C7-D151E296BFE4}" destId="{10A25FED-C788-4920-A487-D89B673736F3}" srcOrd="1" destOrd="0" presId="urn:microsoft.com/office/officeart/2008/layout/HorizontalMultiLevelHierarchy"/>
    <dgm:cxn modelId="{EF0AD577-62A1-4BD5-AC9D-79A362752447}" type="presOf" srcId="{8D35B4A3-D950-4A9B-8AB0-73C9BF5D7E4F}" destId="{E31189D9-298E-4C42-8A5A-7ED9387927D7}" srcOrd="0" destOrd="0" presId="urn:microsoft.com/office/officeart/2008/layout/HorizontalMultiLevelHierarchy"/>
    <dgm:cxn modelId="{AF4F6886-C879-4910-9F67-5660075F4E58}" type="presOf" srcId="{02F6915F-D7FA-4106-A797-E2142000D3B6}" destId="{857C9AFB-C794-445C-B94E-EA11AFBF5EC8}" srcOrd="1" destOrd="0" presId="urn:microsoft.com/office/officeart/2008/layout/HorizontalMultiLevelHierarchy"/>
    <dgm:cxn modelId="{FAF73287-54FA-427D-9A80-BF2A33663082}" type="presOf" srcId="{D4717958-8207-49A7-A3A0-C15B172E57D4}" destId="{63D3DD99-1CC6-464D-87FD-0DAA61833C61}" srcOrd="0" destOrd="0" presId="urn:microsoft.com/office/officeart/2008/layout/HorizontalMultiLevelHierarchy"/>
    <dgm:cxn modelId="{4DF76C8C-5E69-41F6-B6D6-E87C4C64B642}" srcId="{ABFCFBAD-5464-45FC-B60B-E86CC226B06A}" destId="{5260FC2C-3ABF-46D0-8EB9-E0D5D7364A00}" srcOrd="1" destOrd="0" parTransId="{02F6915F-D7FA-4106-A797-E2142000D3B6}" sibTransId="{64F8AF4E-365E-4F78-887A-284E100781F8}"/>
    <dgm:cxn modelId="{2DB4B18D-2253-4C73-AB50-BC26CB35E045}" type="presOf" srcId="{485229CE-F61D-43D9-8533-EB02F212945F}" destId="{0DA12339-7837-40E1-A0ED-2AEFBF4DE835}" srcOrd="0" destOrd="0" presId="urn:microsoft.com/office/officeart/2008/layout/HorizontalMultiLevelHierarchy"/>
    <dgm:cxn modelId="{A365B696-6E28-4902-B5B2-A2C481F1D8B8}" type="presOf" srcId="{756295D6-B2D5-4FA0-9E8D-E7B28C67A30A}" destId="{5E8338B3-964D-46FE-947F-77B64C85DDD3}" srcOrd="0" destOrd="0" presId="urn:microsoft.com/office/officeart/2008/layout/HorizontalMultiLevelHierarchy"/>
    <dgm:cxn modelId="{3C550B9F-4B9E-4895-B260-655C15599092}" srcId="{A03BC3E9-0F2C-4706-BB9E-C6DF46DBFFA4}" destId="{756295D6-B2D5-4FA0-9E8D-E7B28C67A30A}" srcOrd="0" destOrd="0" parTransId="{0ECE3AF5-9590-4C7A-B8EF-F2BD96E9D88E}" sibTransId="{7E1357D5-3943-4B39-8E2F-C27C66570FD4}"/>
    <dgm:cxn modelId="{87F630A7-A700-4B71-9052-832B6F4DF836}" srcId="{B2FA62D7-33F7-4C46-BA88-E37DB357E780}" destId="{2D38D622-F6CB-40C1-BAA6-A8220755C161}" srcOrd="0" destOrd="0" parTransId="{0E00613B-9EEF-4EAF-98F5-9B3F523532E4}" sibTransId="{6181F495-80AF-46D2-AE60-4ADE5EBA26AA}"/>
    <dgm:cxn modelId="{3EB003AE-5398-4CA9-9702-07B6DC385E75}" type="presOf" srcId="{A0E27869-A115-487B-B3D9-567E876DDEF3}" destId="{0325FF38-CD18-409E-83B9-A0EBD90BB02E}" srcOrd="1" destOrd="0" presId="urn:microsoft.com/office/officeart/2008/layout/HorizontalMultiLevelHierarchy"/>
    <dgm:cxn modelId="{198E69B6-D2E6-4ED2-B81C-F12D518D3951}" srcId="{A03BC3E9-0F2C-4706-BB9E-C6DF46DBFFA4}" destId="{D583FD7A-EB7B-4528-ABC8-312665291846}" srcOrd="1" destOrd="0" parTransId="{230BF195-9EBE-42D2-B2C7-D151E296BFE4}" sibTransId="{EDEA0AB0-DC67-4A79-A8CE-6AEEEED9B752}"/>
    <dgm:cxn modelId="{D5E184C3-2D63-473D-B026-B5A852C8EAC9}" type="presOf" srcId="{0DC4C4AB-7915-434D-9BD8-BFEBF01D72D3}" destId="{5821A651-3A67-47EA-8216-D793D03C8B92}" srcOrd="0" destOrd="0" presId="urn:microsoft.com/office/officeart/2008/layout/HorizontalMultiLevelHierarchy"/>
    <dgm:cxn modelId="{032953C9-72F9-447B-BD2D-CFBE67E8E1D8}" type="presOf" srcId="{61909DB3-ACBD-4511-A5BD-E79531445C98}" destId="{1914BE26-4F04-42FF-A890-B59EB4F41C51}" srcOrd="1" destOrd="0" presId="urn:microsoft.com/office/officeart/2008/layout/HorizontalMultiLevelHierarchy"/>
    <dgm:cxn modelId="{914418CD-4CEF-4D6E-86F5-D003B35F4D3F}" srcId="{A03BC3E9-0F2C-4706-BB9E-C6DF46DBFFA4}" destId="{ABFCFBAD-5464-45FC-B60B-E86CC226B06A}" srcOrd="3" destOrd="0" parTransId="{8D35B4A3-D950-4A9B-8AB0-73C9BF5D7E4F}" sibTransId="{07E84047-4C13-4DAF-AD70-6B42FDE7C4C3}"/>
    <dgm:cxn modelId="{C68712CE-9967-4E22-87D3-488B099E7BAC}" type="presOf" srcId="{61909DB3-ACBD-4511-A5BD-E79531445C98}" destId="{0887E390-8107-4FD3-B3D7-15B5F097C891}" srcOrd="0" destOrd="0" presId="urn:microsoft.com/office/officeart/2008/layout/HorizontalMultiLevelHierarchy"/>
    <dgm:cxn modelId="{9453A6D2-CAF6-481B-A9E4-AC4557D2ECB7}" type="presOf" srcId="{D583FD7A-EB7B-4528-ABC8-312665291846}" destId="{9D878BF1-ECE7-40F0-A32E-3C8497672D0F}" srcOrd="0" destOrd="0" presId="urn:microsoft.com/office/officeart/2008/layout/HorizontalMultiLevelHierarchy"/>
    <dgm:cxn modelId="{529630D9-F3D4-4914-938D-68775D5EE516}" type="presOf" srcId="{5D86A0E2-A375-43AD-BCEE-66680F745ED4}" destId="{7ACFF8CD-1B9F-404E-895A-9A4FE793C596}" srcOrd="0" destOrd="0" presId="urn:microsoft.com/office/officeart/2008/layout/HorizontalMultiLevelHierarchy"/>
    <dgm:cxn modelId="{2462CEE1-1FE9-4F7F-8CBB-25D44F426637}" type="presOf" srcId="{5260FC2C-3ABF-46D0-8EB9-E0D5D7364A00}" destId="{413BC1F1-5AD6-4141-961D-9129A5D3CF32}" srcOrd="0" destOrd="0" presId="urn:microsoft.com/office/officeart/2008/layout/HorizontalMultiLevelHierarchy"/>
    <dgm:cxn modelId="{EDD280F4-E781-4E8E-A499-2E6FD7846C64}" type="presOf" srcId="{0E00613B-9EEF-4EAF-98F5-9B3F523532E4}" destId="{1EB4E2C6-6AE3-4540-922D-2AFE13A687A2}" srcOrd="1" destOrd="0" presId="urn:microsoft.com/office/officeart/2008/layout/HorizontalMultiLevelHierarchy"/>
    <dgm:cxn modelId="{038007F6-C052-4959-9C19-C12A73ADD11C}" type="presOf" srcId="{5D86A0E2-A375-43AD-BCEE-66680F745ED4}" destId="{E2447C31-F31E-4FBA-B04A-C33E01B15C1D}" srcOrd="1" destOrd="0" presId="urn:microsoft.com/office/officeart/2008/layout/HorizontalMultiLevelHierarchy"/>
    <dgm:cxn modelId="{43E54BF7-247F-4C95-8AAC-C71483D52049}" type="presOf" srcId="{1BFA32CC-292E-49F2-9C5C-B063A0C8D4BB}" destId="{5D9754FF-C1EB-4784-9BE1-B80C100D24ED}" srcOrd="0" destOrd="0" presId="urn:microsoft.com/office/officeart/2008/layout/HorizontalMultiLevelHierarchy"/>
    <dgm:cxn modelId="{9A198DFD-97C4-4C49-BC02-380188412150}" type="presOf" srcId="{0DC4C4AB-7915-434D-9BD8-BFEBF01D72D3}" destId="{15C33ED1-4857-4C6C-A560-0680FDCA6E01}" srcOrd="1" destOrd="0" presId="urn:microsoft.com/office/officeart/2008/layout/HorizontalMultiLevelHierarchy"/>
    <dgm:cxn modelId="{C07818FE-EEC1-4763-901E-990273A58BB9}" type="presOf" srcId="{A03BC3E9-0F2C-4706-BB9E-C6DF46DBFFA4}" destId="{5A38949E-FDD5-4ABB-8A3D-58B64E2D8717}" srcOrd="0" destOrd="0" presId="urn:microsoft.com/office/officeart/2008/layout/HorizontalMultiLevelHierarchy"/>
    <dgm:cxn modelId="{C85038C4-3ADA-4922-9DC0-678D2A262C99}" type="presParOf" srcId="{0DA12339-7837-40E1-A0ED-2AEFBF4DE835}" destId="{E34A8121-4626-4C29-9899-6E1F274ED590}" srcOrd="0" destOrd="0" presId="urn:microsoft.com/office/officeart/2008/layout/HorizontalMultiLevelHierarchy"/>
    <dgm:cxn modelId="{7176474E-635F-4A26-B23E-B8EFF4719353}" type="presParOf" srcId="{E34A8121-4626-4C29-9899-6E1F274ED590}" destId="{5A38949E-FDD5-4ABB-8A3D-58B64E2D8717}" srcOrd="0" destOrd="0" presId="urn:microsoft.com/office/officeart/2008/layout/HorizontalMultiLevelHierarchy"/>
    <dgm:cxn modelId="{EB81F89E-3944-4AE3-95E9-16A361620A7B}" type="presParOf" srcId="{E34A8121-4626-4C29-9899-6E1F274ED590}" destId="{E441E7AC-52A5-4A64-AF75-25BF0D049447}" srcOrd="1" destOrd="0" presId="urn:microsoft.com/office/officeart/2008/layout/HorizontalMultiLevelHierarchy"/>
    <dgm:cxn modelId="{F4084CEE-AABB-43A8-909B-C8DF11FB7F45}" type="presParOf" srcId="{E441E7AC-52A5-4A64-AF75-25BF0D049447}" destId="{356A6C2C-1F2E-4B37-A6F1-64296748D9A5}" srcOrd="0" destOrd="0" presId="urn:microsoft.com/office/officeart/2008/layout/HorizontalMultiLevelHierarchy"/>
    <dgm:cxn modelId="{B53FB722-2014-48DD-98D1-B762D8FD5F16}" type="presParOf" srcId="{356A6C2C-1F2E-4B37-A6F1-64296748D9A5}" destId="{1E660728-9E61-4372-A416-333384A7D533}" srcOrd="0" destOrd="0" presId="urn:microsoft.com/office/officeart/2008/layout/HorizontalMultiLevelHierarchy"/>
    <dgm:cxn modelId="{911C6BEB-D5CF-4B74-85DC-51B3A95646B1}" type="presParOf" srcId="{E441E7AC-52A5-4A64-AF75-25BF0D049447}" destId="{8743E861-540B-4534-BFF8-1FEEEBB658E7}" srcOrd="1" destOrd="0" presId="urn:microsoft.com/office/officeart/2008/layout/HorizontalMultiLevelHierarchy"/>
    <dgm:cxn modelId="{AB33DE38-9CF4-4272-9CC6-5F31348F0C30}" type="presParOf" srcId="{8743E861-540B-4534-BFF8-1FEEEBB658E7}" destId="{5E8338B3-964D-46FE-947F-77B64C85DDD3}" srcOrd="0" destOrd="0" presId="urn:microsoft.com/office/officeart/2008/layout/HorizontalMultiLevelHierarchy"/>
    <dgm:cxn modelId="{E0104D4C-2F4A-4A28-8D66-55EC7DA21831}" type="presParOf" srcId="{8743E861-540B-4534-BFF8-1FEEEBB658E7}" destId="{F7F62DC7-92E5-4D09-9353-E935089FE10A}" srcOrd="1" destOrd="0" presId="urn:microsoft.com/office/officeart/2008/layout/HorizontalMultiLevelHierarchy"/>
    <dgm:cxn modelId="{075CB490-C4F7-4750-A350-9B0AF2C48816}" type="presParOf" srcId="{E441E7AC-52A5-4A64-AF75-25BF0D049447}" destId="{3A8826FA-B1C7-4D0B-ABF2-20327CA4F647}" srcOrd="2" destOrd="0" presId="urn:microsoft.com/office/officeart/2008/layout/HorizontalMultiLevelHierarchy"/>
    <dgm:cxn modelId="{747CDDAC-FC1A-4EDC-82E3-3904A8883B89}" type="presParOf" srcId="{3A8826FA-B1C7-4D0B-ABF2-20327CA4F647}" destId="{10A25FED-C788-4920-A487-D89B673736F3}" srcOrd="0" destOrd="0" presId="urn:microsoft.com/office/officeart/2008/layout/HorizontalMultiLevelHierarchy"/>
    <dgm:cxn modelId="{0A8D64A4-0109-4849-9942-1FE0BF85BAB2}" type="presParOf" srcId="{E441E7AC-52A5-4A64-AF75-25BF0D049447}" destId="{5BD72669-EE7D-4ECF-ACAB-3FAA6EE7148C}" srcOrd="3" destOrd="0" presId="urn:microsoft.com/office/officeart/2008/layout/HorizontalMultiLevelHierarchy"/>
    <dgm:cxn modelId="{9435A906-5ACF-4EBF-9722-5A314D06CDAE}" type="presParOf" srcId="{5BD72669-EE7D-4ECF-ACAB-3FAA6EE7148C}" destId="{9D878BF1-ECE7-40F0-A32E-3C8497672D0F}" srcOrd="0" destOrd="0" presId="urn:microsoft.com/office/officeart/2008/layout/HorizontalMultiLevelHierarchy"/>
    <dgm:cxn modelId="{D3D72610-4CDE-4CED-9BEB-39CAD78916A0}" type="presParOf" srcId="{5BD72669-EE7D-4ECF-ACAB-3FAA6EE7148C}" destId="{A0F1D8B1-3EBE-4359-9684-7C338FE1C78C}" srcOrd="1" destOrd="0" presId="urn:microsoft.com/office/officeart/2008/layout/HorizontalMultiLevelHierarchy"/>
    <dgm:cxn modelId="{3D3CCD02-9063-46C6-988F-9E919CA708D9}" type="presParOf" srcId="{E441E7AC-52A5-4A64-AF75-25BF0D049447}" destId="{5821A651-3A67-47EA-8216-D793D03C8B92}" srcOrd="4" destOrd="0" presId="urn:microsoft.com/office/officeart/2008/layout/HorizontalMultiLevelHierarchy"/>
    <dgm:cxn modelId="{6455BDB7-BDF5-44C6-81C4-9A37D34CA5F1}" type="presParOf" srcId="{5821A651-3A67-47EA-8216-D793D03C8B92}" destId="{15C33ED1-4857-4C6C-A560-0680FDCA6E01}" srcOrd="0" destOrd="0" presId="urn:microsoft.com/office/officeart/2008/layout/HorizontalMultiLevelHierarchy"/>
    <dgm:cxn modelId="{971E54C6-4879-4A3D-9294-E218AAFCD39B}" type="presParOf" srcId="{E441E7AC-52A5-4A64-AF75-25BF0D049447}" destId="{C61B0C3F-A1CA-4028-861A-23BEDDE4F422}" srcOrd="5" destOrd="0" presId="urn:microsoft.com/office/officeart/2008/layout/HorizontalMultiLevelHierarchy"/>
    <dgm:cxn modelId="{F4803499-66D3-4FB7-BF9B-C654B8C673FA}" type="presParOf" srcId="{C61B0C3F-A1CA-4028-861A-23BEDDE4F422}" destId="{9D81282F-7A4A-4393-8645-839D206606AC}" srcOrd="0" destOrd="0" presId="urn:microsoft.com/office/officeart/2008/layout/HorizontalMultiLevelHierarchy"/>
    <dgm:cxn modelId="{1FE47A3A-E2CA-40CC-9DE6-073905183850}" type="presParOf" srcId="{C61B0C3F-A1CA-4028-861A-23BEDDE4F422}" destId="{96448C4D-71D4-466F-A3A9-F89303F9AD6E}" srcOrd="1" destOrd="0" presId="urn:microsoft.com/office/officeart/2008/layout/HorizontalMultiLevelHierarchy"/>
    <dgm:cxn modelId="{31EAF1BC-EB4E-4E08-843A-47ECED53C30D}" type="presParOf" srcId="{96448C4D-71D4-466F-A3A9-F89303F9AD6E}" destId="{FD837262-BE89-451E-B122-754288B01951}" srcOrd="0" destOrd="0" presId="urn:microsoft.com/office/officeart/2008/layout/HorizontalMultiLevelHierarchy"/>
    <dgm:cxn modelId="{0DE24FB5-6211-4019-8F6F-0A168D2A5C93}" type="presParOf" srcId="{FD837262-BE89-451E-B122-754288B01951}" destId="{1EB4E2C6-6AE3-4540-922D-2AFE13A687A2}" srcOrd="0" destOrd="0" presId="urn:microsoft.com/office/officeart/2008/layout/HorizontalMultiLevelHierarchy"/>
    <dgm:cxn modelId="{0967F7E2-A782-43FE-B602-CE7E49BC343F}" type="presParOf" srcId="{96448C4D-71D4-466F-A3A9-F89303F9AD6E}" destId="{D536E614-533D-46DE-8B8D-037073ED9B20}" srcOrd="1" destOrd="0" presId="urn:microsoft.com/office/officeart/2008/layout/HorizontalMultiLevelHierarchy"/>
    <dgm:cxn modelId="{A227A99F-6F9D-4BE4-991F-190A7A0127DE}" type="presParOf" srcId="{D536E614-533D-46DE-8B8D-037073ED9B20}" destId="{7AB0B454-A28E-4B90-A610-25A3CB57AD0E}" srcOrd="0" destOrd="0" presId="urn:microsoft.com/office/officeart/2008/layout/HorizontalMultiLevelHierarchy"/>
    <dgm:cxn modelId="{7B689D8F-E979-4F44-9F81-E079A9C74D5F}" type="presParOf" srcId="{D536E614-533D-46DE-8B8D-037073ED9B20}" destId="{260C5F2A-3033-40B8-96CA-4A4504BFA2C0}" srcOrd="1" destOrd="0" presId="urn:microsoft.com/office/officeart/2008/layout/HorizontalMultiLevelHierarchy"/>
    <dgm:cxn modelId="{7651B9B9-5527-4E2D-91A6-B2C58BF25603}" type="presParOf" srcId="{E441E7AC-52A5-4A64-AF75-25BF0D049447}" destId="{E31189D9-298E-4C42-8A5A-7ED9387927D7}" srcOrd="6" destOrd="0" presId="urn:microsoft.com/office/officeart/2008/layout/HorizontalMultiLevelHierarchy"/>
    <dgm:cxn modelId="{4A48CC1C-ADAE-4C36-BAF8-D8EE9880D5E6}" type="presParOf" srcId="{E31189D9-298E-4C42-8A5A-7ED9387927D7}" destId="{F01BD578-2218-4CB0-BE9F-F8AF4B756F6B}" srcOrd="0" destOrd="0" presId="urn:microsoft.com/office/officeart/2008/layout/HorizontalMultiLevelHierarchy"/>
    <dgm:cxn modelId="{20B7AF20-DA4F-4862-B25B-B4B9B91915C9}" type="presParOf" srcId="{E441E7AC-52A5-4A64-AF75-25BF0D049447}" destId="{B3DE9FFE-6EB3-4AE5-BFD8-65D0247FF02C}" srcOrd="7" destOrd="0" presId="urn:microsoft.com/office/officeart/2008/layout/HorizontalMultiLevelHierarchy"/>
    <dgm:cxn modelId="{88B44BF9-6A46-46E8-A495-DD56EDE3B002}" type="presParOf" srcId="{B3DE9FFE-6EB3-4AE5-BFD8-65D0247FF02C}" destId="{611090DD-A1F1-4867-AF69-FB79863CF89E}" srcOrd="0" destOrd="0" presId="urn:microsoft.com/office/officeart/2008/layout/HorizontalMultiLevelHierarchy"/>
    <dgm:cxn modelId="{4358F57E-273D-4F39-88E9-0E29ACF9EB3A}" type="presParOf" srcId="{B3DE9FFE-6EB3-4AE5-BFD8-65D0247FF02C}" destId="{791B1F8E-427E-402A-8EF0-B8F27B030EC4}" srcOrd="1" destOrd="0" presId="urn:microsoft.com/office/officeart/2008/layout/HorizontalMultiLevelHierarchy"/>
    <dgm:cxn modelId="{E162D63F-C1C1-49B6-8B26-4E346BA7FE71}" type="presParOf" srcId="{791B1F8E-427E-402A-8EF0-B8F27B030EC4}" destId="{38558F6B-773C-4854-958E-0EB1C150CF3A}" srcOrd="0" destOrd="0" presId="urn:microsoft.com/office/officeart/2008/layout/HorizontalMultiLevelHierarchy"/>
    <dgm:cxn modelId="{924792AA-DFF9-4A8A-B231-6B42228C95EF}" type="presParOf" srcId="{38558F6B-773C-4854-958E-0EB1C150CF3A}" destId="{0325FF38-CD18-409E-83B9-A0EBD90BB02E}" srcOrd="0" destOrd="0" presId="urn:microsoft.com/office/officeart/2008/layout/HorizontalMultiLevelHierarchy"/>
    <dgm:cxn modelId="{E0B901DB-47A0-47B1-9907-090C513140D4}" type="presParOf" srcId="{791B1F8E-427E-402A-8EF0-B8F27B030EC4}" destId="{4FBB8B46-97AC-4233-9403-6BB92E80B28C}" srcOrd="1" destOrd="0" presId="urn:microsoft.com/office/officeart/2008/layout/HorizontalMultiLevelHierarchy"/>
    <dgm:cxn modelId="{4C066A6C-50D0-4AD0-8A42-02B2FCF224FF}" type="presParOf" srcId="{4FBB8B46-97AC-4233-9403-6BB92E80B28C}" destId="{8CFF25E2-5D34-4A35-91A4-AF656ED47BD9}" srcOrd="0" destOrd="0" presId="urn:microsoft.com/office/officeart/2008/layout/HorizontalMultiLevelHierarchy"/>
    <dgm:cxn modelId="{AEA26848-0088-44F9-A930-631D17D587EB}" type="presParOf" srcId="{4FBB8B46-97AC-4233-9403-6BB92E80B28C}" destId="{1530576F-3096-4FE4-87B4-DA61056A9FF6}" srcOrd="1" destOrd="0" presId="urn:microsoft.com/office/officeart/2008/layout/HorizontalMultiLevelHierarchy"/>
    <dgm:cxn modelId="{F973E235-3B72-4AD0-94C2-F4258CF65813}" type="presParOf" srcId="{791B1F8E-427E-402A-8EF0-B8F27B030EC4}" destId="{7743ECEB-4071-4950-8D7A-5F87E64B1CBA}" srcOrd="2" destOrd="0" presId="urn:microsoft.com/office/officeart/2008/layout/HorizontalMultiLevelHierarchy"/>
    <dgm:cxn modelId="{4E803A4E-43C9-4611-A5EE-412743EDBCA1}" type="presParOf" srcId="{7743ECEB-4071-4950-8D7A-5F87E64B1CBA}" destId="{857C9AFB-C794-445C-B94E-EA11AFBF5EC8}" srcOrd="0" destOrd="0" presId="urn:microsoft.com/office/officeart/2008/layout/HorizontalMultiLevelHierarchy"/>
    <dgm:cxn modelId="{A487AE92-2E43-4C0A-9988-D38195C5B319}" type="presParOf" srcId="{791B1F8E-427E-402A-8EF0-B8F27B030EC4}" destId="{9E486CCE-B52D-4709-9E41-5D3239B9CB62}" srcOrd="3" destOrd="0" presId="urn:microsoft.com/office/officeart/2008/layout/HorizontalMultiLevelHierarchy"/>
    <dgm:cxn modelId="{7142C2BF-7BBE-4409-AFC5-7A64E04E5936}" type="presParOf" srcId="{9E486CCE-B52D-4709-9E41-5D3239B9CB62}" destId="{413BC1F1-5AD6-4141-961D-9129A5D3CF32}" srcOrd="0" destOrd="0" presId="urn:microsoft.com/office/officeart/2008/layout/HorizontalMultiLevelHierarchy"/>
    <dgm:cxn modelId="{509F961A-8A97-4A18-A441-EE3C304A2061}" type="presParOf" srcId="{9E486CCE-B52D-4709-9E41-5D3239B9CB62}" destId="{D85E7686-18B9-4449-9C86-99631391D31C}" srcOrd="1" destOrd="0" presId="urn:microsoft.com/office/officeart/2008/layout/HorizontalMultiLevelHierarchy"/>
    <dgm:cxn modelId="{3377E1E8-C192-4143-B701-CA469F961871}" type="presParOf" srcId="{791B1F8E-427E-402A-8EF0-B8F27B030EC4}" destId="{0887E390-8107-4FD3-B3D7-15B5F097C891}" srcOrd="4" destOrd="0" presId="urn:microsoft.com/office/officeart/2008/layout/HorizontalMultiLevelHierarchy"/>
    <dgm:cxn modelId="{7204EDAB-409B-41DD-A5F7-27FF7A45BB0E}" type="presParOf" srcId="{0887E390-8107-4FD3-B3D7-15B5F097C891}" destId="{1914BE26-4F04-42FF-A890-B59EB4F41C51}" srcOrd="0" destOrd="0" presId="urn:microsoft.com/office/officeart/2008/layout/HorizontalMultiLevelHierarchy"/>
    <dgm:cxn modelId="{AD856267-06C2-48D0-81DE-7AE5EF29B27D}" type="presParOf" srcId="{791B1F8E-427E-402A-8EF0-B8F27B030EC4}" destId="{5594977E-8825-4E1F-8106-143F5A66C956}" srcOrd="5" destOrd="0" presId="urn:microsoft.com/office/officeart/2008/layout/HorizontalMultiLevelHierarchy"/>
    <dgm:cxn modelId="{7DA0C954-C311-4C99-950A-FFE8947ED698}" type="presParOf" srcId="{5594977E-8825-4E1F-8106-143F5A66C956}" destId="{5D9754FF-C1EB-4784-9BE1-B80C100D24ED}" srcOrd="0" destOrd="0" presId="urn:microsoft.com/office/officeart/2008/layout/HorizontalMultiLevelHierarchy"/>
    <dgm:cxn modelId="{DA17A951-EB2E-45BE-980C-9B462263DB9C}" type="presParOf" srcId="{5594977E-8825-4E1F-8106-143F5A66C956}" destId="{0B7B1591-D750-4D33-8B96-48CF08089C5C}" srcOrd="1" destOrd="0" presId="urn:microsoft.com/office/officeart/2008/layout/HorizontalMultiLevelHierarchy"/>
    <dgm:cxn modelId="{16E44450-CB0E-46B3-A164-9A67C9DAF739}" type="presParOf" srcId="{791B1F8E-427E-402A-8EF0-B8F27B030EC4}" destId="{7ACFF8CD-1B9F-404E-895A-9A4FE793C596}" srcOrd="6" destOrd="0" presId="urn:microsoft.com/office/officeart/2008/layout/HorizontalMultiLevelHierarchy"/>
    <dgm:cxn modelId="{7E1A906F-EC29-4423-8BE9-695AF7216F4B}" type="presParOf" srcId="{7ACFF8CD-1B9F-404E-895A-9A4FE793C596}" destId="{E2447C31-F31E-4FBA-B04A-C33E01B15C1D}" srcOrd="0" destOrd="0" presId="urn:microsoft.com/office/officeart/2008/layout/HorizontalMultiLevelHierarchy"/>
    <dgm:cxn modelId="{86512E11-2D5B-4E5D-92FC-954395E3E4EB}" type="presParOf" srcId="{791B1F8E-427E-402A-8EF0-B8F27B030EC4}" destId="{9CBBCF6E-239C-4670-ACCB-FAF7133E6AA7}" srcOrd="7" destOrd="0" presId="urn:microsoft.com/office/officeart/2008/layout/HorizontalMultiLevelHierarchy"/>
    <dgm:cxn modelId="{D8029C49-1689-4CA1-A761-FB6375009B22}" type="presParOf" srcId="{9CBBCF6E-239C-4670-ACCB-FAF7133E6AA7}" destId="{63D3DD99-1CC6-464D-87FD-0DAA61833C61}" srcOrd="0" destOrd="0" presId="urn:microsoft.com/office/officeart/2008/layout/HorizontalMultiLevelHierarchy"/>
    <dgm:cxn modelId="{E3D425AA-BB82-4A95-B462-2B104701B77B}" type="presParOf" srcId="{9CBBCF6E-239C-4670-ACCB-FAF7133E6AA7}" destId="{2EA96234-E3B6-4392-84DA-50A9E0F62F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8D57D4-E4DA-43A3-A5DB-55D3D51FAA61}" type="doc">
      <dgm:prSet loTypeId="urn:microsoft.com/office/officeart/2005/8/layout/radial5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ADD2060D-42BC-4870-AC9B-2E56C9B88849}">
      <dgm:prSet phldrT="[文字]"/>
      <dgm:spPr>
        <a:solidFill>
          <a:schemeClr val="accent1"/>
        </a:solidFill>
      </dgm:spPr>
      <dgm:t>
        <a:bodyPr/>
        <a:lstStyle/>
        <a:p>
          <a:r>
            <a:rPr lang="en-US" altLang="zh-TW" dirty="0">
              <a:solidFill>
                <a:schemeClr val="bg1"/>
              </a:solidFill>
            </a:rPr>
            <a:t>4W1H</a:t>
          </a:r>
          <a:endParaRPr lang="zh-TW" altLang="en-US" dirty="0">
            <a:solidFill>
              <a:schemeClr val="bg1"/>
            </a:solidFill>
          </a:endParaRPr>
        </a:p>
      </dgm:t>
    </dgm:pt>
    <dgm:pt modelId="{F1A8D904-57AC-45CA-8D19-EC9D5A6F4353}" type="parTrans" cxnId="{0BBBA153-4896-46F6-8DB1-1D0A1D08B99C}">
      <dgm:prSet/>
      <dgm:spPr/>
      <dgm:t>
        <a:bodyPr/>
        <a:lstStyle/>
        <a:p>
          <a:endParaRPr lang="zh-TW" altLang="en-US"/>
        </a:p>
      </dgm:t>
    </dgm:pt>
    <dgm:pt modelId="{FB73D8BB-6E22-4B6C-B67C-359ABE26BF12}" type="sibTrans" cxnId="{0BBBA153-4896-46F6-8DB1-1D0A1D08B99C}">
      <dgm:prSet/>
      <dgm:spPr/>
      <dgm:t>
        <a:bodyPr/>
        <a:lstStyle/>
        <a:p>
          <a:endParaRPr lang="zh-TW" altLang="en-US"/>
        </a:p>
      </dgm:t>
    </dgm:pt>
    <dgm:pt modelId="{6CDDCE95-6911-45A9-9C28-396C757E962F}">
      <dgm:prSet phldrT="[文字]"/>
      <dgm:spPr/>
      <dgm:t>
        <a:bodyPr/>
        <a:lstStyle/>
        <a:p>
          <a:r>
            <a:rPr lang="en-US" altLang="zh-TW" dirty="0"/>
            <a:t>Who</a:t>
          </a:r>
        </a:p>
        <a:p>
          <a:r>
            <a:rPr lang="zh-TW" altLang="en-US" dirty="0"/>
            <a:t>人物</a:t>
          </a:r>
        </a:p>
      </dgm:t>
    </dgm:pt>
    <dgm:pt modelId="{7264FCA2-B11D-482B-BFCE-A1ED3F54C841}" type="parTrans" cxnId="{91BD0D12-7B7B-42E5-B8AA-81B91DF51E7F}">
      <dgm:prSet/>
      <dgm:spPr/>
      <dgm:t>
        <a:bodyPr/>
        <a:lstStyle/>
        <a:p>
          <a:endParaRPr lang="zh-TW" altLang="en-US"/>
        </a:p>
      </dgm:t>
    </dgm:pt>
    <dgm:pt modelId="{52F82C15-62F7-4860-8005-09E3DBDBB8C2}" type="sibTrans" cxnId="{91BD0D12-7B7B-42E5-B8AA-81B91DF51E7F}">
      <dgm:prSet/>
      <dgm:spPr/>
      <dgm:t>
        <a:bodyPr/>
        <a:lstStyle/>
        <a:p>
          <a:endParaRPr lang="zh-TW" altLang="en-US"/>
        </a:p>
      </dgm:t>
    </dgm:pt>
    <dgm:pt modelId="{9D61B3BE-84A1-4C7E-9C93-EFD9DF287634}">
      <dgm:prSet phldrT="[文字]"/>
      <dgm:spPr/>
      <dgm:t>
        <a:bodyPr/>
        <a:lstStyle/>
        <a:p>
          <a:r>
            <a:rPr lang="en-US" altLang="zh-TW" dirty="0"/>
            <a:t>When</a:t>
          </a:r>
        </a:p>
        <a:p>
          <a:r>
            <a:rPr lang="zh-TW" altLang="en-US" dirty="0"/>
            <a:t>時間</a:t>
          </a:r>
        </a:p>
      </dgm:t>
    </dgm:pt>
    <dgm:pt modelId="{99D31702-B256-4002-AF9F-41367F8373CC}" type="parTrans" cxnId="{4025A88C-9F1A-4602-9820-9BF5653BF026}">
      <dgm:prSet/>
      <dgm:spPr/>
      <dgm:t>
        <a:bodyPr/>
        <a:lstStyle/>
        <a:p>
          <a:endParaRPr lang="zh-TW" altLang="en-US"/>
        </a:p>
      </dgm:t>
    </dgm:pt>
    <dgm:pt modelId="{4B2AF23A-541C-446B-A934-233785E2ED57}" type="sibTrans" cxnId="{4025A88C-9F1A-4602-9820-9BF5653BF026}">
      <dgm:prSet/>
      <dgm:spPr/>
      <dgm:t>
        <a:bodyPr/>
        <a:lstStyle/>
        <a:p>
          <a:endParaRPr lang="zh-TW" altLang="en-US"/>
        </a:p>
      </dgm:t>
    </dgm:pt>
    <dgm:pt modelId="{48E7FD6A-CC12-47B0-99EE-11A96E2A3794}">
      <dgm:prSet phldrT="[文字]"/>
      <dgm:spPr/>
      <dgm:t>
        <a:bodyPr/>
        <a:lstStyle/>
        <a:p>
          <a:r>
            <a:rPr lang="en-US" altLang="zh-TW" dirty="0"/>
            <a:t>Where</a:t>
          </a:r>
        </a:p>
        <a:p>
          <a:r>
            <a:rPr lang="zh-TW" altLang="en-US" dirty="0"/>
            <a:t>地點</a:t>
          </a:r>
        </a:p>
      </dgm:t>
    </dgm:pt>
    <dgm:pt modelId="{39B32457-2410-4030-A6ED-4037F13359B1}" type="parTrans" cxnId="{D82DF0F1-DD9C-4437-9112-155D22448D1E}">
      <dgm:prSet/>
      <dgm:spPr/>
      <dgm:t>
        <a:bodyPr/>
        <a:lstStyle/>
        <a:p>
          <a:endParaRPr lang="zh-TW" altLang="en-US"/>
        </a:p>
      </dgm:t>
    </dgm:pt>
    <dgm:pt modelId="{E6723899-A66B-4650-8E9D-E9FD45EC830C}" type="sibTrans" cxnId="{D82DF0F1-DD9C-4437-9112-155D22448D1E}">
      <dgm:prSet/>
      <dgm:spPr/>
      <dgm:t>
        <a:bodyPr/>
        <a:lstStyle/>
        <a:p>
          <a:endParaRPr lang="zh-TW" altLang="en-US"/>
        </a:p>
      </dgm:t>
    </dgm:pt>
    <dgm:pt modelId="{A3248031-9DAD-4EEF-B826-C1C664486C71}">
      <dgm:prSet/>
      <dgm:spPr/>
      <dgm:t>
        <a:bodyPr/>
        <a:lstStyle/>
        <a:p>
          <a:r>
            <a:rPr lang="en-US" altLang="zh-TW" dirty="0"/>
            <a:t>What</a:t>
          </a:r>
        </a:p>
        <a:p>
          <a:r>
            <a:rPr lang="zh-TW" altLang="en-US" dirty="0"/>
            <a:t>什麼</a:t>
          </a:r>
        </a:p>
      </dgm:t>
    </dgm:pt>
    <dgm:pt modelId="{52E823EA-61BE-4A27-A627-B4ED7651D49B}" type="parTrans" cxnId="{B9E81BB1-AC39-462A-BCD6-1F67FA1C8BEB}">
      <dgm:prSet/>
      <dgm:spPr/>
      <dgm:t>
        <a:bodyPr/>
        <a:lstStyle/>
        <a:p>
          <a:endParaRPr lang="zh-TW" altLang="en-US"/>
        </a:p>
      </dgm:t>
    </dgm:pt>
    <dgm:pt modelId="{0582A0D0-5C64-4249-B254-9E8D10BC0254}" type="sibTrans" cxnId="{B9E81BB1-AC39-462A-BCD6-1F67FA1C8BEB}">
      <dgm:prSet/>
      <dgm:spPr/>
      <dgm:t>
        <a:bodyPr/>
        <a:lstStyle/>
        <a:p>
          <a:endParaRPr lang="zh-TW" altLang="en-US"/>
        </a:p>
      </dgm:t>
    </dgm:pt>
    <dgm:pt modelId="{D5269B34-3F26-4920-8937-519EC680BDA9}">
      <dgm:prSet phldrT="[文字]"/>
      <dgm:spPr/>
      <dgm:t>
        <a:bodyPr/>
        <a:lstStyle/>
        <a:p>
          <a:r>
            <a:rPr lang="en-US" altLang="zh-TW"/>
            <a:t>How</a:t>
          </a:r>
        </a:p>
        <a:p>
          <a:r>
            <a:rPr lang="zh-TW" altLang="en-US"/>
            <a:t>如何</a:t>
          </a:r>
          <a:endParaRPr lang="zh-TW" altLang="en-US" dirty="0"/>
        </a:p>
      </dgm:t>
    </dgm:pt>
    <dgm:pt modelId="{8C0DC84C-EEC2-4D90-BF96-91E6A7AB6F7E}" type="parTrans" cxnId="{757C7B5C-C4F3-4DE9-BB47-71C54695CCBC}">
      <dgm:prSet/>
      <dgm:spPr/>
      <dgm:t>
        <a:bodyPr/>
        <a:lstStyle/>
        <a:p>
          <a:endParaRPr lang="zh-TW" altLang="en-US"/>
        </a:p>
      </dgm:t>
    </dgm:pt>
    <dgm:pt modelId="{47E4CF45-4FD2-4D23-8320-C07C5C7DD623}" type="sibTrans" cxnId="{757C7B5C-C4F3-4DE9-BB47-71C54695CCBC}">
      <dgm:prSet/>
      <dgm:spPr/>
      <dgm:t>
        <a:bodyPr/>
        <a:lstStyle/>
        <a:p>
          <a:endParaRPr lang="zh-TW" altLang="en-US"/>
        </a:p>
      </dgm:t>
    </dgm:pt>
    <dgm:pt modelId="{A1B1DB18-5F6E-430A-9B06-7276A911E198}" type="pres">
      <dgm:prSet presAssocID="{4A8D57D4-E4DA-43A3-A5DB-55D3D51FAA6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FE87B3-4B52-48FD-AA0A-8DC3B9926CFF}" type="pres">
      <dgm:prSet presAssocID="{ADD2060D-42BC-4870-AC9B-2E56C9B88849}" presName="centerShape" presStyleLbl="node0" presStyleIdx="0" presStyleCnt="1"/>
      <dgm:spPr/>
    </dgm:pt>
    <dgm:pt modelId="{678AFB64-8837-434A-BB88-07A79B930F73}" type="pres">
      <dgm:prSet presAssocID="{7264FCA2-B11D-482B-BFCE-A1ED3F54C841}" presName="parTrans" presStyleLbl="sibTrans2D1" presStyleIdx="0" presStyleCnt="5"/>
      <dgm:spPr/>
    </dgm:pt>
    <dgm:pt modelId="{B9DF6FA0-3935-41C0-8665-AC297428D30A}" type="pres">
      <dgm:prSet presAssocID="{7264FCA2-B11D-482B-BFCE-A1ED3F54C841}" presName="connectorText" presStyleLbl="sibTrans2D1" presStyleIdx="0" presStyleCnt="5"/>
      <dgm:spPr/>
    </dgm:pt>
    <dgm:pt modelId="{C9D16F63-7177-4FE7-BB9E-ED8254782077}" type="pres">
      <dgm:prSet presAssocID="{6CDDCE95-6911-45A9-9C28-396C757E962F}" presName="node" presStyleLbl="node1" presStyleIdx="0" presStyleCnt="5">
        <dgm:presLayoutVars>
          <dgm:bulletEnabled val="1"/>
        </dgm:presLayoutVars>
      </dgm:prSet>
      <dgm:spPr/>
    </dgm:pt>
    <dgm:pt modelId="{9F5FEA5F-9474-443C-AD06-F092CE44F275}" type="pres">
      <dgm:prSet presAssocID="{99D31702-B256-4002-AF9F-41367F8373CC}" presName="parTrans" presStyleLbl="sibTrans2D1" presStyleIdx="1" presStyleCnt="5"/>
      <dgm:spPr/>
    </dgm:pt>
    <dgm:pt modelId="{BFD7BEEA-FAFF-4476-AC19-5A93015A0A55}" type="pres">
      <dgm:prSet presAssocID="{99D31702-B256-4002-AF9F-41367F8373CC}" presName="connectorText" presStyleLbl="sibTrans2D1" presStyleIdx="1" presStyleCnt="5"/>
      <dgm:spPr/>
    </dgm:pt>
    <dgm:pt modelId="{B5E39A41-56E3-4A13-8FC9-0A451387A52A}" type="pres">
      <dgm:prSet presAssocID="{9D61B3BE-84A1-4C7E-9C93-EFD9DF287634}" presName="node" presStyleLbl="node1" presStyleIdx="1" presStyleCnt="5">
        <dgm:presLayoutVars>
          <dgm:bulletEnabled val="1"/>
        </dgm:presLayoutVars>
      </dgm:prSet>
      <dgm:spPr/>
    </dgm:pt>
    <dgm:pt modelId="{FDD26011-6584-4FA4-959C-480E5AA1BE78}" type="pres">
      <dgm:prSet presAssocID="{39B32457-2410-4030-A6ED-4037F13359B1}" presName="parTrans" presStyleLbl="sibTrans2D1" presStyleIdx="2" presStyleCnt="5"/>
      <dgm:spPr/>
    </dgm:pt>
    <dgm:pt modelId="{0DAC8A5A-6AB8-462C-9F90-C65C7A83C52E}" type="pres">
      <dgm:prSet presAssocID="{39B32457-2410-4030-A6ED-4037F13359B1}" presName="connectorText" presStyleLbl="sibTrans2D1" presStyleIdx="2" presStyleCnt="5"/>
      <dgm:spPr/>
    </dgm:pt>
    <dgm:pt modelId="{5E308330-5645-47C0-A470-5415AADA0D40}" type="pres">
      <dgm:prSet presAssocID="{48E7FD6A-CC12-47B0-99EE-11A96E2A3794}" presName="node" presStyleLbl="node1" presStyleIdx="2" presStyleCnt="5">
        <dgm:presLayoutVars>
          <dgm:bulletEnabled val="1"/>
        </dgm:presLayoutVars>
      </dgm:prSet>
      <dgm:spPr/>
    </dgm:pt>
    <dgm:pt modelId="{23220ED6-FDE6-4633-8513-B530FD0BDD29}" type="pres">
      <dgm:prSet presAssocID="{52E823EA-61BE-4A27-A627-B4ED7651D49B}" presName="parTrans" presStyleLbl="sibTrans2D1" presStyleIdx="3" presStyleCnt="5"/>
      <dgm:spPr/>
    </dgm:pt>
    <dgm:pt modelId="{89C7FBE7-1317-4E0B-BE44-16C42D6E91DF}" type="pres">
      <dgm:prSet presAssocID="{52E823EA-61BE-4A27-A627-B4ED7651D49B}" presName="connectorText" presStyleLbl="sibTrans2D1" presStyleIdx="3" presStyleCnt="5"/>
      <dgm:spPr/>
    </dgm:pt>
    <dgm:pt modelId="{75771A92-A54B-4960-80C6-8DEE686C74E1}" type="pres">
      <dgm:prSet presAssocID="{A3248031-9DAD-4EEF-B826-C1C664486C71}" presName="node" presStyleLbl="node1" presStyleIdx="3" presStyleCnt="5">
        <dgm:presLayoutVars>
          <dgm:bulletEnabled val="1"/>
        </dgm:presLayoutVars>
      </dgm:prSet>
      <dgm:spPr/>
    </dgm:pt>
    <dgm:pt modelId="{9398DF19-F601-4349-AD4D-60C96B115A1E}" type="pres">
      <dgm:prSet presAssocID="{8C0DC84C-EEC2-4D90-BF96-91E6A7AB6F7E}" presName="parTrans" presStyleLbl="sibTrans2D1" presStyleIdx="4" presStyleCnt="5"/>
      <dgm:spPr/>
    </dgm:pt>
    <dgm:pt modelId="{87E8E9CF-4404-4606-A8A1-0E8E4FF7AACC}" type="pres">
      <dgm:prSet presAssocID="{8C0DC84C-EEC2-4D90-BF96-91E6A7AB6F7E}" presName="connectorText" presStyleLbl="sibTrans2D1" presStyleIdx="4" presStyleCnt="5"/>
      <dgm:spPr/>
    </dgm:pt>
    <dgm:pt modelId="{06F4E1BA-FB44-489C-8826-3355DB39640F}" type="pres">
      <dgm:prSet presAssocID="{D5269B34-3F26-4920-8937-519EC680BDA9}" presName="node" presStyleLbl="node1" presStyleIdx="4" presStyleCnt="5">
        <dgm:presLayoutVars>
          <dgm:bulletEnabled val="1"/>
        </dgm:presLayoutVars>
      </dgm:prSet>
      <dgm:spPr/>
    </dgm:pt>
  </dgm:ptLst>
  <dgm:cxnLst>
    <dgm:cxn modelId="{F2C4E511-6D57-456B-AA01-23362F28C444}" type="presOf" srcId="{4A8D57D4-E4DA-43A3-A5DB-55D3D51FAA61}" destId="{A1B1DB18-5F6E-430A-9B06-7276A911E198}" srcOrd="0" destOrd="0" presId="urn:microsoft.com/office/officeart/2005/8/layout/radial5"/>
    <dgm:cxn modelId="{91BD0D12-7B7B-42E5-B8AA-81B91DF51E7F}" srcId="{ADD2060D-42BC-4870-AC9B-2E56C9B88849}" destId="{6CDDCE95-6911-45A9-9C28-396C757E962F}" srcOrd="0" destOrd="0" parTransId="{7264FCA2-B11D-482B-BFCE-A1ED3F54C841}" sibTransId="{52F82C15-62F7-4860-8005-09E3DBDBB8C2}"/>
    <dgm:cxn modelId="{FEA08E12-0872-4FC2-BE2E-EBDFDA476559}" type="presOf" srcId="{8C0DC84C-EEC2-4D90-BF96-91E6A7AB6F7E}" destId="{9398DF19-F601-4349-AD4D-60C96B115A1E}" srcOrd="0" destOrd="0" presId="urn:microsoft.com/office/officeart/2005/8/layout/radial5"/>
    <dgm:cxn modelId="{0AAF6814-DD2C-4CD7-9194-7FAF16A05F57}" type="presOf" srcId="{6CDDCE95-6911-45A9-9C28-396C757E962F}" destId="{C9D16F63-7177-4FE7-BB9E-ED8254782077}" srcOrd="0" destOrd="0" presId="urn:microsoft.com/office/officeart/2005/8/layout/radial5"/>
    <dgm:cxn modelId="{F040D223-EB22-432F-9D1D-585B2ADD57A8}" type="presOf" srcId="{52E823EA-61BE-4A27-A627-B4ED7651D49B}" destId="{89C7FBE7-1317-4E0B-BE44-16C42D6E91DF}" srcOrd="1" destOrd="0" presId="urn:microsoft.com/office/officeart/2005/8/layout/radial5"/>
    <dgm:cxn modelId="{C0C87329-0249-4121-815A-48D3DD8C499A}" type="presOf" srcId="{8C0DC84C-EEC2-4D90-BF96-91E6A7AB6F7E}" destId="{87E8E9CF-4404-4606-A8A1-0E8E4FF7AACC}" srcOrd="1" destOrd="0" presId="urn:microsoft.com/office/officeart/2005/8/layout/radial5"/>
    <dgm:cxn modelId="{B688132E-DAC8-4685-A37C-558B0A36E115}" type="presOf" srcId="{A3248031-9DAD-4EEF-B826-C1C664486C71}" destId="{75771A92-A54B-4960-80C6-8DEE686C74E1}" srcOrd="0" destOrd="0" presId="urn:microsoft.com/office/officeart/2005/8/layout/radial5"/>
    <dgm:cxn modelId="{D752A12E-4B10-46CE-AFC3-A6D9D98203F7}" type="presOf" srcId="{99D31702-B256-4002-AF9F-41367F8373CC}" destId="{9F5FEA5F-9474-443C-AD06-F092CE44F275}" srcOrd="0" destOrd="0" presId="urn:microsoft.com/office/officeart/2005/8/layout/radial5"/>
    <dgm:cxn modelId="{E549BB34-E20B-4D6B-B69A-434360DE9CAF}" type="presOf" srcId="{D5269B34-3F26-4920-8937-519EC680BDA9}" destId="{06F4E1BA-FB44-489C-8826-3355DB39640F}" srcOrd="0" destOrd="0" presId="urn:microsoft.com/office/officeart/2005/8/layout/radial5"/>
    <dgm:cxn modelId="{43E11636-E9A5-4FF3-BA81-60EC6BA3B2D9}" type="presOf" srcId="{99D31702-B256-4002-AF9F-41367F8373CC}" destId="{BFD7BEEA-FAFF-4476-AC19-5A93015A0A55}" srcOrd="1" destOrd="0" presId="urn:microsoft.com/office/officeart/2005/8/layout/radial5"/>
    <dgm:cxn modelId="{757C7B5C-C4F3-4DE9-BB47-71C54695CCBC}" srcId="{ADD2060D-42BC-4870-AC9B-2E56C9B88849}" destId="{D5269B34-3F26-4920-8937-519EC680BDA9}" srcOrd="4" destOrd="0" parTransId="{8C0DC84C-EEC2-4D90-BF96-91E6A7AB6F7E}" sibTransId="{47E4CF45-4FD2-4D23-8320-C07C5C7DD623}"/>
    <dgm:cxn modelId="{770B9460-ACC4-4054-B41B-2932A0A2B458}" type="presOf" srcId="{7264FCA2-B11D-482B-BFCE-A1ED3F54C841}" destId="{678AFB64-8837-434A-BB88-07A79B930F73}" srcOrd="0" destOrd="0" presId="urn:microsoft.com/office/officeart/2005/8/layout/radial5"/>
    <dgm:cxn modelId="{0BBBA153-4896-46F6-8DB1-1D0A1D08B99C}" srcId="{4A8D57D4-E4DA-43A3-A5DB-55D3D51FAA61}" destId="{ADD2060D-42BC-4870-AC9B-2E56C9B88849}" srcOrd="0" destOrd="0" parTransId="{F1A8D904-57AC-45CA-8D19-EC9D5A6F4353}" sibTransId="{FB73D8BB-6E22-4B6C-B67C-359ABE26BF12}"/>
    <dgm:cxn modelId="{4EC22755-EA33-4DA6-A628-98F15B98393B}" type="presOf" srcId="{39B32457-2410-4030-A6ED-4037F13359B1}" destId="{FDD26011-6584-4FA4-959C-480E5AA1BE78}" srcOrd="0" destOrd="0" presId="urn:microsoft.com/office/officeart/2005/8/layout/radial5"/>
    <dgm:cxn modelId="{2B856D84-E1DA-47D1-8A68-326C63EB7AF1}" type="presOf" srcId="{52E823EA-61BE-4A27-A627-B4ED7651D49B}" destId="{23220ED6-FDE6-4633-8513-B530FD0BDD29}" srcOrd="0" destOrd="0" presId="urn:microsoft.com/office/officeart/2005/8/layout/radial5"/>
    <dgm:cxn modelId="{4025A88C-9F1A-4602-9820-9BF5653BF026}" srcId="{ADD2060D-42BC-4870-AC9B-2E56C9B88849}" destId="{9D61B3BE-84A1-4C7E-9C93-EFD9DF287634}" srcOrd="1" destOrd="0" parTransId="{99D31702-B256-4002-AF9F-41367F8373CC}" sibTransId="{4B2AF23A-541C-446B-A934-233785E2ED57}"/>
    <dgm:cxn modelId="{3693428E-0829-4846-BF42-7EDE40908046}" type="presOf" srcId="{48E7FD6A-CC12-47B0-99EE-11A96E2A3794}" destId="{5E308330-5645-47C0-A470-5415AADA0D40}" srcOrd="0" destOrd="0" presId="urn:microsoft.com/office/officeart/2005/8/layout/radial5"/>
    <dgm:cxn modelId="{F71D1B9F-AB06-42FB-8951-789EBDD33312}" type="presOf" srcId="{39B32457-2410-4030-A6ED-4037F13359B1}" destId="{0DAC8A5A-6AB8-462C-9F90-C65C7A83C52E}" srcOrd="1" destOrd="0" presId="urn:microsoft.com/office/officeart/2005/8/layout/radial5"/>
    <dgm:cxn modelId="{B9E81BB1-AC39-462A-BCD6-1F67FA1C8BEB}" srcId="{ADD2060D-42BC-4870-AC9B-2E56C9B88849}" destId="{A3248031-9DAD-4EEF-B826-C1C664486C71}" srcOrd="3" destOrd="0" parTransId="{52E823EA-61BE-4A27-A627-B4ED7651D49B}" sibTransId="{0582A0D0-5C64-4249-B254-9E8D10BC0254}"/>
    <dgm:cxn modelId="{1B1023C4-3475-47F6-8961-806546EAF036}" type="presOf" srcId="{7264FCA2-B11D-482B-BFCE-A1ED3F54C841}" destId="{B9DF6FA0-3935-41C0-8665-AC297428D30A}" srcOrd="1" destOrd="0" presId="urn:microsoft.com/office/officeart/2005/8/layout/radial5"/>
    <dgm:cxn modelId="{9D604AEC-118E-405B-A8E5-2916267AE628}" type="presOf" srcId="{9D61B3BE-84A1-4C7E-9C93-EFD9DF287634}" destId="{B5E39A41-56E3-4A13-8FC9-0A451387A52A}" srcOrd="0" destOrd="0" presId="urn:microsoft.com/office/officeart/2005/8/layout/radial5"/>
    <dgm:cxn modelId="{63FB0BF1-B556-415D-9F87-1499485B5F0B}" type="presOf" srcId="{ADD2060D-42BC-4870-AC9B-2E56C9B88849}" destId="{54FE87B3-4B52-48FD-AA0A-8DC3B9926CFF}" srcOrd="0" destOrd="0" presId="urn:microsoft.com/office/officeart/2005/8/layout/radial5"/>
    <dgm:cxn modelId="{D82DF0F1-DD9C-4437-9112-155D22448D1E}" srcId="{ADD2060D-42BC-4870-AC9B-2E56C9B88849}" destId="{48E7FD6A-CC12-47B0-99EE-11A96E2A3794}" srcOrd="2" destOrd="0" parTransId="{39B32457-2410-4030-A6ED-4037F13359B1}" sibTransId="{E6723899-A66B-4650-8E9D-E9FD45EC830C}"/>
    <dgm:cxn modelId="{41BBE29D-633A-4773-BDE9-34B4FD96C6FD}" type="presParOf" srcId="{A1B1DB18-5F6E-430A-9B06-7276A911E198}" destId="{54FE87B3-4B52-48FD-AA0A-8DC3B9926CFF}" srcOrd="0" destOrd="0" presId="urn:microsoft.com/office/officeart/2005/8/layout/radial5"/>
    <dgm:cxn modelId="{3F519529-D385-4D1A-BB13-3EC8D5D0C7B1}" type="presParOf" srcId="{A1B1DB18-5F6E-430A-9B06-7276A911E198}" destId="{678AFB64-8837-434A-BB88-07A79B930F73}" srcOrd="1" destOrd="0" presId="urn:microsoft.com/office/officeart/2005/8/layout/radial5"/>
    <dgm:cxn modelId="{07393196-82B1-4583-9EF3-2941AA1FE56B}" type="presParOf" srcId="{678AFB64-8837-434A-BB88-07A79B930F73}" destId="{B9DF6FA0-3935-41C0-8665-AC297428D30A}" srcOrd="0" destOrd="0" presId="urn:microsoft.com/office/officeart/2005/8/layout/radial5"/>
    <dgm:cxn modelId="{1F093E41-08D8-484D-B991-16580D10E629}" type="presParOf" srcId="{A1B1DB18-5F6E-430A-9B06-7276A911E198}" destId="{C9D16F63-7177-4FE7-BB9E-ED8254782077}" srcOrd="2" destOrd="0" presId="urn:microsoft.com/office/officeart/2005/8/layout/radial5"/>
    <dgm:cxn modelId="{51BEFFF8-19B6-49E4-8A21-65CE6B826162}" type="presParOf" srcId="{A1B1DB18-5F6E-430A-9B06-7276A911E198}" destId="{9F5FEA5F-9474-443C-AD06-F092CE44F275}" srcOrd="3" destOrd="0" presId="urn:microsoft.com/office/officeart/2005/8/layout/radial5"/>
    <dgm:cxn modelId="{A79600C5-BCBC-4A4D-8E66-AA8D5EE59BA8}" type="presParOf" srcId="{9F5FEA5F-9474-443C-AD06-F092CE44F275}" destId="{BFD7BEEA-FAFF-4476-AC19-5A93015A0A55}" srcOrd="0" destOrd="0" presId="urn:microsoft.com/office/officeart/2005/8/layout/radial5"/>
    <dgm:cxn modelId="{48E78751-3487-4330-B078-D2B832EDDB92}" type="presParOf" srcId="{A1B1DB18-5F6E-430A-9B06-7276A911E198}" destId="{B5E39A41-56E3-4A13-8FC9-0A451387A52A}" srcOrd="4" destOrd="0" presId="urn:microsoft.com/office/officeart/2005/8/layout/radial5"/>
    <dgm:cxn modelId="{F2FBC6B6-8FEF-47D9-9CC6-A48502D2549D}" type="presParOf" srcId="{A1B1DB18-5F6E-430A-9B06-7276A911E198}" destId="{FDD26011-6584-4FA4-959C-480E5AA1BE78}" srcOrd="5" destOrd="0" presId="urn:microsoft.com/office/officeart/2005/8/layout/radial5"/>
    <dgm:cxn modelId="{333535BA-2B4A-44AD-A594-06A16D303951}" type="presParOf" srcId="{FDD26011-6584-4FA4-959C-480E5AA1BE78}" destId="{0DAC8A5A-6AB8-462C-9F90-C65C7A83C52E}" srcOrd="0" destOrd="0" presId="urn:microsoft.com/office/officeart/2005/8/layout/radial5"/>
    <dgm:cxn modelId="{B83CA08D-5AAE-4E62-9214-37752F86BBF5}" type="presParOf" srcId="{A1B1DB18-5F6E-430A-9B06-7276A911E198}" destId="{5E308330-5645-47C0-A470-5415AADA0D40}" srcOrd="6" destOrd="0" presId="urn:microsoft.com/office/officeart/2005/8/layout/radial5"/>
    <dgm:cxn modelId="{D1646194-B03E-4A1C-87A5-C2DECBA7E562}" type="presParOf" srcId="{A1B1DB18-5F6E-430A-9B06-7276A911E198}" destId="{23220ED6-FDE6-4633-8513-B530FD0BDD29}" srcOrd="7" destOrd="0" presId="urn:microsoft.com/office/officeart/2005/8/layout/radial5"/>
    <dgm:cxn modelId="{EE7FFF37-2F8D-454F-992E-482BD438DECA}" type="presParOf" srcId="{23220ED6-FDE6-4633-8513-B530FD0BDD29}" destId="{89C7FBE7-1317-4E0B-BE44-16C42D6E91DF}" srcOrd="0" destOrd="0" presId="urn:microsoft.com/office/officeart/2005/8/layout/radial5"/>
    <dgm:cxn modelId="{42441ECD-F127-45EC-813F-4E856153C2CD}" type="presParOf" srcId="{A1B1DB18-5F6E-430A-9B06-7276A911E198}" destId="{75771A92-A54B-4960-80C6-8DEE686C74E1}" srcOrd="8" destOrd="0" presId="urn:microsoft.com/office/officeart/2005/8/layout/radial5"/>
    <dgm:cxn modelId="{6BF96D1F-AFEF-43E6-8023-4DB6E8D3CCD4}" type="presParOf" srcId="{A1B1DB18-5F6E-430A-9B06-7276A911E198}" destId="{9398DF19-F601-4349-AD4D-60C96B115A1E}" srcOrd="9" destOrd="0" presId="urn:microsoft.com/office/officeart/2005/8/layout/radial5"/>
    <dgm:cxn modelId="{322D82C5-B683-4AA7-8B4B-D4BD0EFB9D68}" type="presParOf" srcId="{9398DF19-F601-4349-AD4D-60C96B115A1E}" destId="{87E8E9CF-4404-4606-A8A1-0E8E4FF7AACC}" srcOrd="0" destOrd="0" presId="urn:microsoft.com/office/officeart/2005/8/layout/radial5"/>
    <dgm:cxn modelId="{C9DDA9A3-5AFF-4C85-892E-F75367E60CBC}" type="presParOf" srcId="{A1B1DB18-5F6E-430A-9B06-7276A911E198}" destId="{06F4E1BA-FB44-489C-8826-3355DB39640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C614A-3024-428B-94AA-3C49A01AB649}">
      <dsp:nvSpPr>
        <dsp:cNvPr id="0" name=""/>
        <dsp:cNvSpPr/>
      </dsp:nvSpPr>
      <dsp:spPr>
        <a:xfrm>
          <a:off x="1512168" y="0"/>
          <a:ext cx="4824536" cy="48245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FA3D64-3222-4A18-B49E-061DF9D16524}">
      <dsp:nvSpPr>
        <dsp:cNvPr id="0" name=""/>
        <dsp:cNvSpPr/>
      </dsp:nvSpPr>
      <dsp:spPr>
        <a:xfrm>
          <a:off x="1825762" y="313594"/>
          <a:ext cx="1929814" cy="19298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把觀眾</a:t>
          </a: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當成</a:t>
          </a: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讀者</a:t>
          </a:r>
        </a:p>
      </dsp:txBody>
      <dsp:txXfrm>
        <a:off x="1919968" y="407800"/>
        <a:ext cx="1741402" cy="1741402"/>
      </dsp:txXfrm>
    </dsp:sp>
    <dsp:sp modelId="{63113765-AD97-43BB-AD0C-E1D44DA8A0A4}">
      <dsp:nvSpPr>
        <dsp:cNvPr id="0" name=""/>
        <dsp:cNvSpPr/>
      </dsp:nvSpPr>
      <dsp:spPr>
        <a:xfrm>
          <a:off x="4093294" y="313594"/>
          <a:ext cx="1929814" cy="19298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投影簡報</a:t>
          </a:r>
          <a:endParaRPr lang="en-US" altLang="zh-TW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當成</a:t>
          </a:r>
          <a:endParaRPr lang="en-US" altLang="zh-TW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書面簡報</a:t>
          </a:r>
          <a:endParaRPr lang="zh-TW" altLang="en-US" sz="2400" kern="1200" dirty="0"/>
        </a:p>
      </dsp:txBody>
      <dsp:txXfrm>
        <a:off x="4187500" y="407800"/>
        <a:ext cx="1741402" cy="1741402"/>
      </dsp:txXfrm>
    </dsp:sp>
    <dsp:sp modelId="{067BF8FA-0137-45BC-87AB-460A477F8B3A}">
      <dsp:nvSpPr>
        <dsp:cNvPr id="0" name=""/>
        <dsp:cNvSpPr/>
      </dsp:nvSpPr>
      <dsp:spPr>
        <a:xfrm>
          <a:off x="1825762" y="2581126"/>
          <a:ext cx="1929814" cy="19298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準備資料</a:t>
          </a:r>
          <a:endParaRPr lang="en-US" altLang="zh-TW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當成</a:t>
          </a:r>
          <a:endParaRPr lang="en-US" altLang="zh-TW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簡報資料</a:t>
          </a:r>
          <a:endParaRPr lang="zh-TW" altLang="en-US" sz="2400" kern="1200" dirty="0"/>
        </a:p>
      </dsp:txBody>
      <dsp:txXfrm>
        <a:off x="1919968" y="2675332"/>
        <a:ext cx="1741402" cy="1741402"/>
      </dsp:txXfrm>
    </dsp:sp>
    <dsp:sp modelId="{7250189F-4B2C-4920-9F65-4513F1080034}">
      <dsp:nvSpPr>
        <dsp:cNvPr id="0" name=""/>
        <dsp:cNvSpPr/>
      </dsp:nvSpPr>
      <dsp:spPr>
        <a:xfrm>
          <a:off x="4032447" y="2520279"/>
          <a:ext cx="1929814" cy="19298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提詞稿</a:t>
          </a:r>
          <a:endParaRPr lang="en-US" altLang="zh-TW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當成</a:t>
          </a:r>
          <a:endParaRPr lang="en-US" altLang="zh-TW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簡報內容</a:t>
          </a:r>
          <a:endParaRPr lang="zh-TW" altLang="en-US" sz="2400" kern="1200" dirty="0"/>
        </a:p>
      </dsp:txBody>
      <dsp:txXfrm>
        <a:off x="4126653" y="2614485"/>
        <a:ext cx="1741402" cy="17414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ABFA7-58EB-408D-941C-8CB01909F0A3}">
      <dsp:nvSpPr>
        <dsp:cNvPr id="0" name=""/>
        <dsp:cNvSpPr/>
      </dsp:nvSpPr>
      <dsp:spPr>
        <a:xfrm>
          <a:off x="4836363" y="3059881"/>
          <a:ext cx="3217966" cy="1585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kern="1200" dirty="0"/>
            <a:t>避免等距分佈</a:t>
          </a:r>
          <a:endParaRPr lang="zh-TW" altLang="en-US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kern="1200" dirty="0"/>
            <a:t>屬性相同的物件進行群組</a:t>
          </a:r>
          <a:endParaRPr lang="zh-TW" altLang="en-US" sz="1800" kern="1200" dirty="0"/>
        </a:p>
      </dsp:txBody>
      <dsp:txXfrm>
        <a:off x="5836571" y="3490952"/>
        <a:ext cx="2182940" cy="1119122"/>
      </dsp:txXfrm>
    </dsp:sp>
    <dsp:sp modelId="{D3C759B3-3231-412A-96F5-B040DB65812E}">
      <dsp:nvSpPr>
        <dsp:cNvPr id="0" name=""/>
        <dsp:cNvSpPr/>
      </dsp:nvSpPr>
      <dsp:spPr>
        <a:xfrm>
          <a:off x="0" y="3129764"/>
          <a:ext cx="3168808" cy="1585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kern="1200" dirty="0"/>
            <a:t>置左統一對齊</a:t>
          </a:r>
          <a:endParaRPr lang="zh-TW" altLang="en-US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kern="1200" dirty="0"/>
            <a:t>避免置中對齊</a:t>
          </a:r>
          <a:endParaRPr lang="zh-TW" altLang="en-US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1400" kern="1200" dirty="0"/>
        </a:p>
      </dsp:txBody>
      <dsp:txXfrm>
        <a:off x="34818" y="3560835"/>
        <a:ext cx="2148530" cy="1119122"/>
      </dsp:txXfrm>
    </dsp:sp>
    <dsp:sp modelId="{786B1D87-1FEA-4C5A-8D15-67A354590723}">
      <dsp:nvSpPr>
        <dsp:cNvPr id="0" name=""/>
        <dsp:cNvSpPr/>
      </dsp:nvSpPr>
      <dsp:spPr>
        <a:xfrm>
          <a:off x="4559586" y="30796"/>
          <a:ext cx="3464878" cy="1585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i="0" kern="1200" dirty="0"/>
            <a:t>在不同的地方要看到相同的設計屬性</a:t>
          </a:r>
          <a:endParaRPr lang="zh-TW" altLang="en-US" sz="1800" kern="1200" dirty="0"/>
        </a:p>
      </dsp:txBody>
      <dsp:txXfrm>
        <a:off x="5633868" y="65614"/>
        <a:ext cx="2355779" cy="1119122"/>
      </dsp:txXfrm>
    </dsp:sp>
    <dsp:sp modelId="{C7AA0EC8-B6FE-4C94-B9F7-5DE7DA13CC41}">
      <dsp:nvSpPr>
        <dsp:cNvPr id="0" name=""/>
        <dsp:cNvSpPr/>
      </dsp:nvSpPr>
      <dsp:spPr>
        <a:xfrm>
          <a:off x="0" y="169453"/>
          <a:ext cx="2847609" cy="1585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i="0" kern="1200" dirty="0"/>
            <a:t>大的更大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0" i="0" kern="1200" dirty="0"/>
            <a:t>小的更小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800" kern="1200" dirty="0"/>
        </a:p>
      </dsp:txBody>
      <dsp:txXfrm>
        <a:off x="34818" y="204271"/>
        <a:ext cx="1923690" cy="1119122"/>
      </dsp:txXfrm>
    </dsp:sp>
    <dsp:sp modelId="{4E60DD77-A419-47CC-936E-95C24B298958}">
      <dsp:nvSpPr>
        <dsp:cNvPr id="0" name=""/>
        <dsp:cNvSpPr/>
      </dsp:nvSpPr>
      <dsp:spPr>
        <a:xfrm>
          <a:off x="1838197" y="282330"/>
          <a:ext cx="2144719" cy="21447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Contrast︰</a:t>
          </a:r>
          <a:r>
            <a:rPr lang="zh-TW" altLang="en-US" sz="2000" b="1" i="0" kern="1200" dirty="0"/>
            <a:t>對比性</a:t>
          </a:r>
          <a:endParaRPr lang="zh-TW" altLang="en-US" sz="2000" kern="1200" dirty="0"/>
        </a:p>
      </dsp:txBody>
      <dsp:txXfrm>
        <a:off x="2466371" y="910504"/>
        <a:ext cx="1516545" cy="1516545"/>
      </dsp:txXfrm>
    </dsp:sp>
    <dsp:sp modelId="{540BBBAB-CE15-4F1F-A14B-11EDF84F5462}">
      <dsp:nvSpPr>
        <dsp:cNvPr id="0" name=""/>
        <dsp:cNvSpPr/>
      </dsp:nvSpPr>
      <dsp:spPr>
        <a:xfrm rot="5400000">
          <a:off x="4081979" y="282330"/>
          <a:ext cx="2144719" cy="21447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Repetition︰</a:t>
          </a:r>
          <a:r>
            <a:rPr lang="zh-TW" altLang="en-US" sz="2100" b="1" i="0" kern="1200" dirty="0"/>
            <a:t>重覆性</a:t>
          </a:r>
          <a:endParaRPr lang="zh-TW" altLang="en-US" sz="2100" kern="1200" dirty="0"/>
        </a:p>
      </dsp:txBody>
      <dsp:txXfrm rot="-5400000">
        <a:off x="4081979" y="910504"/>
        <a:ext cx="1516545" cy="1516545"/>
      </dsp:txXfrm>
    </dsp:sp>
    <dsp:sp modelId="{E0A6A8CB-5537-48BA-A079-FC907CAB1C5E}">
      <dsp:nvSpPr>
        <dsp:cNvPr id="0" name=""/>
        <dsp:cNvSpPr/>
      </dsp:nvSpPr>
      <dsp:spPr>
        <a:xfrm rot="10800000">
          <a:off x="4081979" y="2526112"/>
          <a:ext cx="2144719" cy="21447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Proximity︰</a:t>
          </a:r>
          <a:r>
            <a:rPr lang="zh-TW" altLang="en-US" sz="2100" b="1" i="0" kern="1200" dirty="0"/>
            <a:t>接近性</a:t>
          </a:r>
          <a:endParaRPr lang="zh-TW" altLang="en-US" sz="2100" kern="1200" dirty="0"/>
        </a:p>
      </dsp:txBody>
      <dsp:txXfrm rot="10800000">
        <a:off x="4081979" y="2526112"/>
        <a:ext cx="1516545" cy="1516545"/>
      </dsp:txXfrm>
    </dsp:sp>
    <dsp:sp modelId="{CC09F37B-5BBB-468B-A1D6-E11EA3202C1D}">
      <dsp:nvSpPr>
        <dsp:cNvPr id="0" name=""/>
        <dsp:cNvSpPr/>
      </dsp:nvSpPr>
      <dsp:spPr>
        <a:xfrm rot="16200000">
          <a:off x="1838197" y="2526112"/>
          <a:ext cx="2144719" cy="214471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Alignment︰</a:t>
          </a:r>
          <a:r>
            <a:rPr lang="zh-TW" altLang="en-US" sz="2100" b="1" i="0" kern="1200" dirty="0"/>
            <a:t>對齊性</a:t>
          </a:r>
          <a:endParaRPr lang="zh-TW" altLang="en-US" sz="2100" kern="1200" dirty="0"/>
        </a:p>
      </dsp:txBody>
      <dsp:txXfrm rot="5400000">
        <a:off x="2466371" y="2526112"/>
        <a:ext cx="1516545" cy="1516545"/>
      </dsp:txXfrm>
    </dsp:sp>
    <dsp:sp modelId="{1AD59057-3C66-4AD2-9BB7-768D14071CEA}">
      <dsp:nvSpPr>
        <dsp:cNvPr id="0" name=""/>
        <dsp:cNvSpPr/>
      </dsp:nvSpPr>
      <dsp:spPr>
        <a:xfrm>
          <a:off x="3662199" y="2030796"/>
          <a:ext cx="740497" cy="6439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DE5B93-0E52-4088-B817-EFF7AFC0AF0A}">
      <dsp:nvSpPr>
        <dsp:cNvPr id="0" name=""/>
        <dsp:cNvSpPr/>
      </dsp:nvSpPr>
      <dsp:spPr>
        <a:xfrm rot="10800000">
          <a:off x="3662199" y="2278454"/>
          <a:ext cx="740497" cy="6439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6D77-A2E4-49BC-BB06-16CB6537361D}">
      <dsp:nvSpPr>
        <dsp:cNvPr id="0" name=""/>
        <dsp:cNvSpPr/>
      </dsp:nvSpPr>
      <dsp:spPr>
        <a:xfrm rot="5400000">
          <a:off x="4819687" y="-1857789"/>
          <a:ext cx="1047750" cy="5029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圖片 </a:t>
          </a:r>
          <a:r>
            <a:rPr lang="en-US" altLang="zh-TW" sz="2500" kern="1200" dirty="0"/>
            <a:t>&gt; </a:t>
          </a:r>
          <a:r>
            <a:rPr lang="zh-TW" altLang="en-US" sz="2500" kern="1200" dirty="0"/>
            <a:t>表格 </a:t>
          </a:r>
          <a:r>
            <a:rPr lang="en-US" altLang="zh-TW" sz="2500" kern="1200" dirty="0"/>
            <a:t>&gt;</a:t>
          </a:r>
          <a:r>
            <a:rPr lang="zh-TW" altLang="en-US" sz="2500" kern="1200" dirty="0"/>
            <a:t>文字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增加視覺焦點</a:t>
          </a:r>
        </a:p>
      </dsp:txBody>
      <dsp:txXfrm rot="-5400000">
        <a:off x="2828945" y="184100"/>
        <a:ext cx="4978088" cy="945456"/>
      </dsp:txXfrm>
    </dsp:sp>
    <dsp:sp modelId="{167861D9-5B3B-4781-B2E4-E6C1079B7EAF}">
      <dsp:nvSpPr>
        <dsp:cNvPr id="0" name=""/>
        <dsp:cNvSpPr/>
      </dsp:nvSpPr>
      <dsp:spPr>
        <a:xfrm>
          <a:off x="0" y="1984"/>
          <a:ext cx="2828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300" kern="1200" dirty="0"/>
            <a:t>圖片</a:t>
          </a:r>
          <a:r>
            <a:rPr lang="en-US" altLang="zh-TW" sz="4300" kern="1200" dirty="0"/>
            <a:t>/</a:t>
          </a:r>
          <a:r>
            <a:rPr lang="zh-TW" altLang="en-US" sz="4300" kern="1200" dirty="0"/>
            <a:t>表格</a:t>
          </a:r>
        </a:p>
      </dsp:txBody>
      <dsp:txXfrm>
        <a:off x="63934" y="65918"/>
        <a:ext cx="2701076" cy="1181819"/>
      </dsp:txXfrm>
    </dsp:sp>
    <dsp:sp modelId="{3D86802C-559C-4F1E-A366-64B4D141C278}">
      <dsp:nvSpPr>
        <dsp:cNvPr id="0" name=""/>
        <dsp:cNvSpPr/>
      </dsp:nvSpPr>
      <dsp:spPr>
        <a:xfrm rot="5400000">
          <a:off x="4819687" y="-482617"/>
          <a:ext cx="1047750" cy="5029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增加生動趣味性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一張投影片不要超過三種</a:t>
          </a:r>
        </a:p>
      </dsp:txBody>
      <dsp:txXfrm rot="-5400000">
        <a:off x="2828945" y="1559272"/>
        <a:ext cx="4978088" cy="945456"/>
      </dsp:txXfrm>
    </dsp:sp>
    <dsp:sp modelId="{B15C2D75-673D-4D96-8BBD-9E225F98F2DF}">
      <dsp:nvSpPr>
        <dsp:cNvPr id="0" name=""/>
        <dsp:cNvSpPr/>
      </dsp:nvSpPr>
      <dsp:spPr>
        <a:xfrm>
          <a:off x="0" y="1377156"/>
          <a:ext cx="2828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300" kern="1200" dirty="0"/>
            <a:t>動態效果</a:t>
          </a:r>
        </a:p>
      </dsp:txBody>
      <dsp:txXfrm>
        <a:off x="63934" y="1441090"/>
        <a:ext cx="2701076" cy="1181819"/>
      </dsp:txXfrm>
    </dsp:sp>
    <dsp:sp modelId="{6E81B354-54DE-4ACF-B5C1-732DBF278B14}">
      <dsp:nvSpPr>
        <dsp:cNvPr id="0" name=""/>
        <dsp:cNvSpPr/>
      </dsp:nvSpPr>
      <dsp:spPr>
        <a:xfrm rot="5400000">
          <a:off x="4819687" y="892554"/>
          <a:ext cx="1047750" cy="5029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整體色彩一致性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內容色彩不過多</a:t>
          </a:r>
        </a:p>
      </dsp:txBody>
      <dsp:txXfrm rot="-5400000">
        <a:off x="2828945" y="2934444"/>
        <a:ext cx="4978088" cy="945456"/>
      </dsp:txXfrm>
    </dsp:sp>
    <dsp:sp modelId="{C7470C5B-FF4C-4751-AE42-C4675112FBA0}">
      <dsp:nvSpPr>
        <dsp:cNvPr id="0" name=""/>
        <dsp:cNvSpPr/>
      </dsp:nvSpPr>
      <dsp:spPr>
        <a:xfrm>
          <a:off x="0" y="2752328"/>
          <a:ext cx="2828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300" kern="1200" dirty="0"/>
            <a:t>色彩</a:t>
          </a:r>
        </a:p>
      </dsp:txBody>
      <dsp:txXfrm>
        <a:off x="63934" y="2816262"/>
        <a:ext cx="2701076" cy="11818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F038-8A9D-4F56-9D45-84195E467A93}">
      <dsp:nvSpPr>
        <dsp:cNvPr id="0" name=""/>
        <dsp:cNvSpPr/>
      </dsp:nvSpPr>
      <dsp:spPr>
        <a:xfrm>
          <a:off x="1795248" y="1177630"/>
          <a:ext cx="117316" cy="513958"/>
        </a:xfrm>
        <a:custGeom>
          <a:avLst/>
          <a:gdLst/>
          <a:ahLst/>
          <a:cxnLst/>
          <a:rect l="0" t="0" r="0" b="0"/>
          <a:pathLst>
            <a:path>
              <a:moveTo>
                <a:pt x="117316" y="0"/>
              </a:moveTo>
              <a:lnTo>
                <a:pt x="117316" y="513958"/>
              </a:lnTo>
              <a:lnTo>
                <a:pt x="0" y="5139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6755-DCC9-42AB-9926-3DEB29A7036C}">
      <dsp:nvSpPr>
        <dsp:cNvPr id="0" name=""/>
        <dsp:cNvSpPr/>
      </dsp:nvSpPr>
      <dsp:spPr>
        <a:xfrm>
          <a:off x="2817579" y="2764199"/>
          <a:ext cx="167595" cy="51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58"/>
              </a:lnTo>
              <a:lnTo>
                <a:pt x="167595" y="51395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82C9A-DCFB-4AAC-9EC5-65B4FD7378CE}">
      <dsp:nvSpPr>
        <dsp:cNvPr id="0" name=""/>
        <dsp:cNvSpPr/>
      </dsp:nvSpPr>
      <dsp:spPr>
        <a:xfrm>
          <a:off x="1912565" y="1177630"/>
          <a:ext cx="1351935" cy="1027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601"/>
              </a:lnTo>
              <a:lnTo>
                <a:pt x="1351935" y="910601"/>
              </a:lnTo>
              <a:lnTo>
                <a:pt x="1351935" y="102791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81A22-2618-4198-83A8-E625E880103A}">
      <dsp:nvSpPr>
        <dsp:cNvPr id="0" name=""/>
        <dsp:cNvSpPr/>
      </dsp:nvSpPr>
      <dsp:spPr>
        <a:xfrm>
          <a:off x="1465644" y="2764199"/>
          <a:ext cx="167595" cy="51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58"/>
              </a:lnTo>
              <a:lnTo>
                <a:pt x="167595" y="51395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3CCA0-48B7-4DA6-B39B-DFE28C934BC9}">
      <dsp:nvSpPr>
        <dsp:cNvPr id="0" name=""/>
        <dsp:cNvSpPr/>
      </dsp:nvSpPr>
      <dsp:spPr>
        <a:xfrm>
          <a:off x="1866845" y="1177630"/>
          <a:ext cx="91440" cy="1027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791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22F92-0C26-462B-BB9D-536ADFF124B3}">
      <dsp:nvSpPr>
        <dsp:cNvPr id="0" name=""/>
        <dsp:cNvSpPr/>
      </dsp:nvSpPr>
      <dsp:spPr>
        <a:xfrm>
          <a:off x="113709" y="2764199"/>
          <a:ext cx="167595" cy="51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58"/>
              </a:lnTo>
              <a:lnTo>
                <a:pt x="167595" y="51395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C759A-6E43-4B9F-86A0-540700DEDE0C}">
      <dsp:nvSpPr>
        <dsp:cNvPr id="0" name=""/>
        <dsp:cNvSpPr/>
      </dsp:nvSpPr>
      <dsp:spPr>
        <a:xfrm>
          <a:off x="560630" y="1177630"/>
          <a:ext cx="1351935" cy="1027917"/>
        </a:xfrm>
        <a:custGeom>
          <a:avLst/>
          <a:gdLst/>
          <a:ahLst/>
          <a:cxnLst/>
          <a:rect l="0" t="0" r="0" b="0"/>
          <a:pathLst>
            <a:path>
              <a:moveTo>
                <a:pt x="1351935" y="0"/>
              </a:moveTo>
              <a:lnTo>
                <a:pt x="1351935" y="910601"/>
              </a:lnTo>
              <a:lnTo>
                <a:pt x="0" y="910601"/>
              </a:lnTo>
              <a:lnTo>
                <a:pt x="0" y="1027917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E5A7C-5B7B-4BB1-8660-9F24974F55AF}">
      <dsp:nvSpPr>
        <dsp:cNvPr id="0" name=""/>
        <dsp:cNvSpPr/>
      </dsp:nvSpPr>
      <dsp:spPr>
        <a:xfrm>
          <a:off x="1353914" y="618980"/>
          <a:ext cx="1117301" cy="558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1353914" y="618980"/>
        <a:ext cx="1117301" cy="558650"/>
      </dsp:txXfrm>
    </dsp:sp>
    <dsp:sp modelId="{7A11E10C-3CA1-4389-A96F-FB5BC403AC37}">
      <dsp:nvSpPr>
        <dsp:cNvPr id="0" name=""/>
        <dsp:cNvSpPr/>
      </dsp:nvSpPr>
      <dsp:spPr>
        <a:xfrm>
          <a:off x="1979" y="2205548"/>
          <a:ext cx="1117301" cy="558650"/>
        </a:xfrm>
        <a:prstGeom prst="rect">
          <a:avLst/>
        </a:prstGeom>
        <a:solidFill>
          <a:srgbClr val="8E8EDA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1979" y="2205548"/>
        <a:ext cx="1117301" cy="558650"/>
      </dsp:txXfrm>
    </dsp:sp>
    <dsp:sp modelId="{02709821-3127-4EAB-8039-23651E25D49A}">
      <dsp:nvSpPr>
        <dsp:cNvPr id="0" name=""/>
        <dsp:cNvSpPr/>
      </dsp:nvSpPr>
      <dsp:spPr>
        <a:xfrm>
          <a:off x="281304" y="2998833"/>
          <a:ext cx="1117301" cy="5586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800" kern="1200" dirty="0"/>
        </a:p>
      </dsp:txBody>
      <dsp:txXfrm>
        <a:off x="281304" y="2998833"/>
        <a:ext cx="1117301" cy="558650"/>
      </dsp:txXfrm>
    </dsp:sp>
    <dsp:sp modelId="{C969798F-EF1E-40A1-B5E8-2D74E563F72D}">
      <dsp:nvSpPr>
        <dsp:cNvPr id="0" name=""/>
        <dsp:cNvSpPr/>
      </dsp:nvSpPr>
      <dsp:spPr>
        <a:xfrm>
          <a:off x="1353914" y="2205548"/>
          <a:ext cx="1117301" cy="558650"/>
        </a:xfrm>
        <a:prstGeom prst="rect">
          <a:avLst/>
        </a:prstGeom>
        <a:solidFill>
          <a:srgbClr val="8E8EDA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1353914" y="2205548"/>
        <a:ext cx="1117301" cy="558650"/>
      </dsp:txXfrm>
    </dsp:sp>
    <dsp:sp modelId="{55D8BA00-E01F-4631-AEC4-7F2AB2359840}">
      <dsp:nvSpPr>
        <dsp:cNvPr id="0" name=""/>
        <dsp:cNvSpPr/>
      </dsp:nvSpPr>
      <dsp:spPr>
        <a:xfrm>
          <a:off x="1633239" y="2998833"/>
          <a:ext cx="1117301" cy="5586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800" kern="1200"/>
        </a:p>
      </dsp:txBody>
      <dsp:txXfrm>
        <a:off x="1633239" y="2998833"/>
        <a:ext cx="1117301" cy="558650"/>
      </dsp:txXfrm>
    </dsp:sp>
    <dsp:sp modelId="{F9BCC616-E52C-4E22-9F7B-178D9C1D5797}">
      <dsp:nvSpPr>
        <dsp:cNvPr id="0" name=""/>
        <dsp:cNvSpPr/>
      </dsp:nvSpPr>
      <dsp:spPr>
        <a:xfrm>
          <a:off x="2705849" y="2205548"/>
          <a:ext cx="1117301" cy="558650"/>
        </a:xfrm>
        <a:prstGeom prst="rect">
          <a:avLst/>
        </a:prstGeom>
        <a:solidFill>
          <a:srgbClr val="8E8EDA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2705849" y="2205548"/>
        <a:ext cx="1117301" cy="558650"/>
      </dsp:txXfrm>
    </dsp:sp>
    <dsp:sp modelId="{5573FE4E-6711-481B-A0A5-9766EE9E6C0F}">
      <dsp:nvSpPr>
        <dsp:cNvPr id="0" name=""/>
        <dsp:cNvSpPr/>
      </dsp:nvSpPr>
      <dsp:spPr>
        <a:xfrm>
          <a:off x="2985175" y="2998833"/>
          <a:ext cx="1117301" cy="5586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800" kern="1200"/>
        </a:p>
      </dsp:txBody>
      <dsp:txXfrm>
        <a:off x="2985175" y="2998833"/>
        <a:ext cx="1117301" cy="558650"/>
      </dsp:txXfrm>
    </dsp:sp>
    <dsp:sp modelId="{7B6BF9D7-90E2-45B0-A970-6110F6DC97FC}">
      <dsp:nvSpPr>
        <dsp:cNvPr id="0" name=""/>
        <dsp:cNvSpPr/>
      </dsp:nvSpPr>
      <dsp:spPr>
        <a:xfrm>
          <a:off x="677946" y="1412264"/>
          <a:ext cx="1117301" cy="558650"/>
        </a:xfrm>
        <a:prstGeom prst="rect">
          <a:avLst/>
        </a:prstGeom>
        <a:solidFill>
          <a:srgbClr val="4F4FC5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 dirty="0"/>
        </a:p>
      </dsp:txBody>
      <dsp:txXfrm>
        <a:off x="677946" y="1412264"/>
        <a:ext cx="1117301" cy="5586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F038-8A9D-4F56-9D45-84195E467A93}">
      <dsp:nvSpPr>
        <dsp:cNvPr id="0" name=""/>
        <dsp:cNvSpPr/>
      </dsp:nvSpPr>
      <dsp:spPr>
        <a:xfrm>
          <a:off x="766328" y="740717"/>
          <a:ext cx="91440" cy="232703"/>
        </a:xfrm>
        <a:custGeom>
          <a:avLst/>
          <a:gdLst/>
          <a:ahLst/>
          <a:cxnLst/>
          <a:rect l="0" t="0" r="0" b="0"/>
          <a:pathLst>
            <a:path>
              <a:moveTo>
                <a:pt x="98837" y="0"/>
              </a:moveTo>
              <a:lnTo>
                <a:pt x="98837" y="232703"/>
              </a:lnTo>
              <a:lnTo>
                <a:pt x="45720" y="23270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82C9A-DCFB-4AAC-9EC5-65B4FD7378CE}">
      <dsp:nvSpPr>
        <dsp:cNvPr id="0" name=""/>
        <dsp:cNvSpPr/>
      </dsp:nvSpPr>
      <dsp:spPr>
        <a:xfrm>
          <a:off x="865166" y="740717"/>
          <a:ext cx="612111" cy="46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89"/>
              </a:lnTo>
              <a:lnTo>
                <a:pt x="612111" y="412289"/>
              </a:lnTo>
              <a:lnTo>
                <a:pt x="612111" y="46540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3CCA0-48B7-4DA6-B39B-DFE28C934BC9}">
      <dsp:nvSpPr>
        <dsp:cNvPr id="0" name=""/>
        <dsp:cNvSpPr/>
      </dsp:nvSpPr>
      <dsp:spPr>
        <a:xfrm>
          <a:off x="819446" y="740717"/>
          <a:ext cx="91440" cy="465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0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C759A-6E43-4B9F-86A0-540700DEDE0C}">
      <dsp:nvSpPr>
        <dsp:cNvPr id="0" name=""/>
        <dsp:cNvSpPr/>
      </dsp:nvSpPr>
      <dsp:spPr>
        <a:xfrm>
          <a:off x="253054" y="740717"/>
          <a:ext cx="612111" cy="465406"/>
        </a:xfrm>
        <a:custGeom>
          <a:avLst/>
          <a:gdLst/>
          <a:ahLst/>
          <a:cxnLst/>
          <a:rect l="0" t="0" r="0" b="0"/>
          <a:pathLst>
            <a:path>
              <a:moveTo>
                <a:pt x="612111" y="0"/>
              </a:moveTo>
              <a:lnTo>
                <a:pt x="612111" y="412289"/>
              </a:lnTo>
              <a:lnTo>
                <a:pt x="0" y="412289"/>
              </a:lnTo>
              <a:lnTo>
                <a:pt x="0" y="46540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E5A7C-5B7B-4BB1-8660-9F24974F55AF}">
      <dsp:nvSpPr>
        <dsp:cNvPr id="0" name=""/>
        <dsp:cNvSpPr/>
      </dsp:nvSpPr>
      <dsp:spPr>
        <a:xfrm>
          <a:off x="612227" y="487778"/>
          <a:ext cx="505877" cy="25293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 dirty="0"/>
        </a:p>
      </dsp:txBody>
      <dsp:txXfrm>
        <a:off x="612227" y="487778"/>
        <a:ext cx="505877" cy="252938"/>
      </dsp:txXfrm>
    </dsp:sp>
    <dsp:sp modelId="{7A11E10C-3CA1-4389-A96F-FB5BC403AC37}">
      <dsp:nvSpPr>
        <dsp:cNvPr id="0" name=""/>
        <dsp:cNvSpPr/>
      </dsp:nvSpPr>
      <dsp:spPr>
        <a:xfrm>
          <a:off x="116" y="1206124"/>
          <a:ext cx="505877" cy="252938"/>
        </a:xfrm>
        <a:prstGeom prst="rect">
          <a:avLst/>
        </a:prstGeom>
        <a:solidFill>
          <a:srgbClr val="66FF6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 dirty="0"/>
        </a:p>
      </dsp:txBody>
      <dsp:txXfrm>
        <a:off x="116" y="1206124"/>
        <a:ext cx="505877" cy="252938"/>
      </dsp:txXfrm>
    </dsp:sp>
    <dsp:sp modelId="{C969798F-EF1E-40A1-B5E8-2D74E563F72D}">
      <dsp:nvSpPr>
        <dsp:cNvPr id="0" name=""/>
        <dsp:cNvSpPr/>
      </dsp:nvSpPr>
      <dsp:spPr>
        <a:xfrm>
          <a:off x="612227" y="1206124"/>
          <a:ext cx="505877" cy="25293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 dirty="0"/>
        </a:p>
      </dsp:txBody>
      <dsp:txXfrm>
        <a:off x="612227" y="1206124"/>
        <a:ext cx="505877" cy="252938"/>
      </dsp:txXfrm>
    </dsp:sp>
    <dsp:sp modelId="{F9BCC616-E52C-4E22-9F7B-178D9C1D5797}">
      <dsp:nvSpPr>
        <dsp:cNvPr id="0" name=""/>
        <dsp:cNvSpPr/>
      </dsp:nvSpPr>
      <dsp:spPr>
        <a:xfrm>
          <a:off x="1224338" y="1206124"/>
          <a:ext cx="505877" cy="252938"/>
        </a:xfrm>
        <a:prstGeom prst="rect">
          <a:avLst/>
        </a:prstGeom>
        <a:solidFill>
          <a:srgbClr val="F8917C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 dirty="0"/>
        </a:p>
      </dsp:txBody>
      <dsp:txXfrm>
        <a:off x="1224338" y="1206124"/>
        <a:ext cx="505877" cy="252938"/>
      </dsp:txXfrm>
    </dsp:sp>
    <dsp:sp modelId="{7B6BF9D7-90E2-45B0-A970-6110F6DC97FC}">
      <dsp:nvSpPr>
        <dsp:cNvPr id="0" name=""/>
        <dsp:cNvSpPr/>
      </dsp:nvSpPr>
      <dsp:spPr>
        <a:xfrm>
          <a:off x="306171" y="846951"/>
          <a:ext cx="505877" cy="25293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 dirty="0"/>
        </a:p>
      </dsp:txBody>
      <dsp:txXfrm>
        <a:off x="306171" y="846951"/>
        <a:ext cx="505877" cy="2529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8BF3B-3BD5-4252-AD2F-2AC1EFC59C92}">
      <dsp:nvSpPr>
        <dsp:cNvPr id="0" name=""/>
        <dsp:cNvSpPr/>
      </dsp:nvSpPr>
      <dsp:spPr>
        <a:xfrm rot="5400000">
          <a:off x="664937" y="307817"/>
          <a:ext cx="531152" cy="88382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2199-CCAE-40D3-A4E2-80DE400CEB83}">
      <dsp:nvSpPr>
        <dsp:cNvPr id="0" name=""/>
        <dsp:cNvSpPr/>
      </dsp:nvSpPr>
      <dsp:spPr>
        <a:xfrm>
          <a:off x="576274" y="571891"/>
          <a:ext cx="797922" cy="6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2000~2005</a:t>
          </a:r>
          <a:endParaRPr lang="zh-TW" altLang="en-US" sz="1200" kern="1200" dirty="0"/>
        </a:p>
      </dsp:txBody>
      <dsp:txXfrm>
        <a:off x="576274" y="571891"/>
        <a:ext cx="797922" cy="699425"/>
      </dsp:txXfrm>
    </dsp:sp>
    <dsp:sp modelId="{D27F0D62-DCA5-48F9-8563-A7DAA5D54423}">
      <dsp:nvSpPr>
        <dsp:cNvPr id="0" name=""/>
        <dsp:cNvSpPr/>
      </dsp:nvSpPr>
      <dsp:spPr>
        <a:xfrm>
          <a:off x="1223645" y="242749"/>
          <a:ext cx="150551" cy="150551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22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08632-D33A-4D14-9F70-682001C30CD3}">
      <dsp:nvSpPr>
        <dsp:cNvPr id="0" name=""/>
        <dsp:cNvSpPr/>
      </dsp:nvSpPr>
      <dsp:spPr>
        <a:xfrm rot="5400000">
          <a:off x="1641750" y="66104"/>
          <a:ext cx="531152" cy="88382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22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066A0-9007-41F2-9B00-DC6E1606977F}">
      <dsp:nvSpPr>
        <dsp:cNvPr id="0" name=""/>
        <dsp:cNvSpPr/>
      </dsp:nvSpPr>
      <dsp:spPr>
        <a:xfrm>
          <a:off x="1553087" y="330177"/>
          <a:ext cx="797922" cy="6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2006~2008</a:t>
          </a:r>
          <a:endParaRPr lang="zh-TW" altLang="en-US" sz="1200" kern="1200" dirty="0"/>
        </a:p>
      </dsp:txBody>
      <dsp:txXfrm>
        <a:off x="1553087" y="330177"/>
        <a:ext cx="797922" cy="699425"/>
      </dsp:txXfrm>
    </dsp:sp>
    <dsp:sp modelId="{8AEC76FA-FB3B-4C14-B6D4-B1CD88BE14D2}">
      <dsp:nvSpPr>
        <dsp:cNvPr id="0" name=""/>
        <dsp:cNvSpPr/>
      </dsp:nvSpPr>
      <dsp:spPr>
        <a:xfrm>
          <a:off x="2200458" y="1036"/>
          <a:ext cx="150551" cy="150551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22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2E615-FB77-4C86-9D6E-D35CF8879534}">
      <dsp:nvSpPr>
        <dsp:cNvPr id="0" name=""/>
        <dsp:cNvSpPr/>
      </dsp:nvSpPr>
      <dsp:spPr>
        <a:xfrm rot="5400000">
          <a:off x="2618563" y="-175608"/>
          <a:ext cx="531152" cy="88382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22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F2555-27C3-4B44-B8DF-E4C5621EB69F}">
      <dsp:nvSpPr>
        <dsp:cNvPr id="0" name=""/>
        <dsp:cNvSpPr/>
      </dsp:nvSpPr>
      <dsp:spPr>
        <a:xfrm>
          <a:off x="2529900" y="88464"/>
          <a:ext cx="797922" cy="6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2009~</a:t>
          </a:r>
          <a:r>
            <a:rPr lang="zh-TW" altLang="en-US" sz="1200" kern="1200" dirty="0"/>
            <a:t>至今</a:t>
          </a:r>
        </a:p>
      </dsp:txBody>
      <dsp:txXfrm>
        <a:off x="2529900" y="88464"/>
        <a:ext cx="797922" cy="6994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534C7-F3E9-40CC-A7EE-CC9486C4234E}">
      <dsp:nvSpPr>
        <dsp:cNvPr id="0" name=""/>
        <dsp:cNvSpPr/>
      </dsp:nvSpPr>
      <dsp:spPr>
        <a:xfrm>
          <a:off x="100704" y="0"/>
          <a:ext cx="2240436" cy="14002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F31B3-442B-4819-B0E3-69680180F549}">
      <dsp:nvSpPr>
        <dsp:cNvPr id="0" name=""/>
        <dsp:cNvSpPr/>
      </dsp:nvSpPr>
      <dsp:spPr>
        <a:xfrm>
          <a:off x="334887" y="966468"/>
          <a:ext cx="58251" cy="58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B5F85-6A94-44ED-BD8F-99929A934D63}">
      <dsp:nvSpPr>
        <dsp:cNvPr id="0" name=""/>
        <dsp:cNvSpPr/>
      </dsp:nvSpPr>
      <dsp:spPr>
        <a:xfrm>
          <a:off x="364013" y="995594"/>
          <a:ext cx="522021" cy="404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2006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大事紀</a:t>
          </a:r>
        </a:p>
      </dsp:txBody>
      <dsp:txXfrm>
        <a:off x="364013" y="995594"/>
        <a:ext cx="522021" cy="404678"/>
      </dsp:txXfrm>
    </dsp:sp>
    <dsp:sp modelId="{B21725C8-763C-47E4-A193-F569C71775B9}">
      <dsp:nvSpPr>
        <dsp:cNvPr id="0" name=""/>
        <dsp:cNvSpPr/>
      </dsp:nvSpPr>
      <dsp:spPr>
        <a:xfrm>
          <a:off x="849067" y="585874"/>
          <a:ext cx="105300" cy="10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4A394-7B00-42FE-B32E-F6F3DC0AA795}">
      <dsp:nvSpPr>
        <dsp:cNvPr id="0" name=""/>
        <dsp:cNvSpPr/>
      </dsp:nvSpPr>
      <dsp:spPr>
        <a:xfrm>
          <a:off x="901718" y="638524"/>
          <a:ext cx="537704" cy="76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9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2008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大事紀</a:t>
          </a:r>
        </a:p>
      </dsp:txBody>
      <dsp:txXfrm>
        <a:off x="901718" y="638524"/>
        <a:ext cx="537704" cy="761748"/>
      </dsp:txXfrm>
    </dsp:sp>
    <dsp:sp modelId="{6607F265-9024-4356-811E-6FEADBBCC6E6}">
      <dsp:nvSpPr>
        <dsp:cNvPr id="0" name=""/>
        <dsp:cNvSpPr/>
      </dsp:nvSpPr>
      <dsp:spPr>
        <a:xfrm>
          <a:off x="1467428" y="354269"/>
          <a:ext cx="145628" cy="145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4AFC4-EE84-4A65-96C4-B8C431FBEAB6}">
      <dsp:nvSpPr>
        <dsp:cNvPr id="0" name=""/>
        <dsp:cNvSpPr/>
      </dsp:nvSpPr>
      <dsp:spPr>
        <a:xfrm>
          <a:off x="1540242" y="427083"/>
          <a:ext cx="537704" cy="973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6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2010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大事紀</a:t>
          </a:r>
        </a:p>
      </dsp:txBody>
      <dsp:txXfrm>
        <a:off x="1540242" y="427083"/>
        <a:ext cx="537704" cy="9731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EE67-88D8-4431-A8C2-3E25B9043C98}">
      <dsp:nvSpPr>
        <dsp:cNvPr id="0" name=""/>
        <dsp:cNvSpPr/>
      </dsp:nvSpPr>
      <dsp:spPr>
        <a:xfrm>
          <a:off x="1039855" y="721486"/>
          <a:ext cx="1797387" cy="1797387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500" kern="1200" dirty="0">
              <a:solidFill>
                <a:schemeClr val="tx1"/>
              </a:solidFill>
            </a:rPr>
            <a:t>文化</a:t>
          </a:r>
        </a:p>
      </dsp:txBody>
      <dsp:txXfrm>
        <a:off x="1303076" y="984707"/>
        <a:ext cx="1270945" cy="1270945"/>
      </dsp:txXfrm>
    </dsp:sp>
    <dsp:sp modelId="{F0C9664A-695D-4009-ADFD-F53C8B2D17EA}">
      <dsp:nvSpPr>
        <dsp:cNvPr id="0" name=""/>
        <dsp:cNvSpPr/>
      </dsp:nvSpPr>
      <dsp:spPr>
        <a:xfrm>
          <a:off x="1489202" y="320"/>
          <a:ext cx="898693" cy="898693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</a:rPr>
            <a:t>文化</a:t>
          </a:r>
          <a:r>
            <a:rPr lang="en-US" altLang="zh-TW" sz="2000" kern="1200" dirty="0">
              <a:solidFill>
                <a:schemeClr val="tx1"/>
              </a:solidFill>
            </a:rPr>
            <a:t>1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1620813" y="131931"/>
        <a:ext cx="635471" cy="635471"/>
      </dsp:txXfrm>
    </dsp:sp>
    <dsp:sp modelId="{B66DA4ED-C0F4-42FD-8B50-79CE102C7A03}">
      <dsp:nvSpPr>
        <dsp:cNvPr id="0" name=""/>
        <dsp:cNvSpPr/>
      </dsp:nvSpPr>
      <dsp:spPr>
        <a:xfrm>
          <a:off x="2659715" y="1170833"/>
          <a:ext cx="898693" cy="898693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</a:rPr>
            <a:t>文化</a:t>
          </a:r>
          <a:r>
            <a:rPr lang="en-US" altLang="zh-TW" sz="2000" kern="1200" dirty="0">
              <a:solidFill>
                <a:schemeClr val="tx1"/>
              </a:solidFill>
            </a:rPr>
            <a:t>2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2791326" y="1302444"/>
        <a:ext cx="635471" cy="635471"/>
      </dsp:txXfrm>
    </dsp:sp>
    <dsp:sp modelId="{B89B7E3B-BC1A-484B-9DC1-6F12B4A3C856}">
      <dsp:nvSpPr>
        <dsp:cNvPr id="0" name=""/>
        <dsp:cNvSpPr/>
      </dsp:nvSpPr>
      <dsp:spPr>
        <a:xfrm>
          <a:off x="1489202" y="2341345"/>
          <a:ext cx="898693" cy="898693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</a:rPr>
            <a:t>文化</a:t>
          </a:r>
          <a:r>
            <a:rPr lang="en-US" altLang="zh-TW" sz="2000" kern="1200" dirty="0">
              <a:solidFill>
                <a:schemeClr val="tx1"/>
              </a:solidFill>
            </a:rPr>
            <a:t>3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1620813" y="2472956"/>
        <a:ext cx="635471" cy="635471"/>
      </dsp:txXfrm>
    </dsp:sp>
    <dsp:sp modelId="{C449D0B2-7863-4FC6-ADEA-EF4CDF8BF2EA}">
      <dsp:nvSpPr>
        <dsp:cNvPr id="0" name=""/>
        <dsp:cNvSpPr/>
      </dsp:nvSpPr>
      <dsp:spPr>
        <a:xfrm>
          <a:off x="318690" y="1170833"/>
          <a:ext cx="898693" cy="898693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</a:rPr>
            <a:t>文化</a:t>
          </a:r>
          <a:r>
            <a:rPr lang="en-US" altLang="zh-TW" sz="2000" kern="1200" dirty="0">
              <a:solidFill>
                <a:schemeClr val="tx1"/>
              </a:solidFill>
            </a:rPr>
            <a:t>4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450301" y="1302444"/>
        <a:ext cx="635471" cy="6354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B6686-5DA0-43B5-B3F5-20996A6E8C13}">
      <dsp:nvSpPr>
        <dsp:cNvPr id="0" name=""/>
        <dsp:cNvSpPr/>
      </dsp:nvSpPr>
      <dsp:spPr>
        <a:xfrm>
          <a:off x="663627" y="361207"/>
          <a:ext cx="2417160" cy="241716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492FC-8287-48C8-858F-32A7AA57BB9F}">
      <dsp:nvSpPr>
        <dsp:cNvPr id="0" name=""/>
        <dsp:cNvSpPr/>
      </dsp:nvSpPr>
      <dsp:spPr>
        <a:xfrm>
          <a:off x="663627" y="361207"/>
          <a:ext cx="2417160" cy="241716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77AF3-8FFE-426F-A3D9-2B16FAF435F7}">
      <dsp:nvSpPr>
        <dsp:cNvPr id="0" name=""/>
        <dsp:cNvSpPr/>
      </dsp:nvSpPr>
      <dsp:spPr>
        <a:xfrm>
          <a:off x="663627" y="361207"/>
          <a:ext cx="2417160" cy="241716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103C1-5C7B-4057-B273-066894455DE2}">
      <dsp:nvSpPr>
        <dsp:cNvPr id="0" name=""/>
        <dsp:cNvSpPr/>
      </dsp:nvSpPr>
      <dsp:spPr>
        <a:xfrm>
          <a:off x="663627" y="361207"/>
          <a:ext cx="2417160" cy="2417160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9845D-D28E-4565-A911-E7C6669E1169}">
      <dsp:nvSpPr>
        <dsp:cNvPr id="0" name=""/>
        <dsp:cNvSpPr/>
      </dsp:nvSpPr>
      <dsp:spPr>
        <a:xfrm>
          <a:off x="1316396" y="1013975"/>
          <a:ext cx="1111623" cy="1111623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tx1"/>
              </a:solidFill>
            </a:rPr>
            <a:t>文化</a:t>
          </a:r>
        </a:p>
      </dsp:txBody>
      <dsp:txXfrm>
        <a:off x="1479189" y="1176768"/>
        <a:ext cx="786037" cy="786037"/>
      </dsp:txXfrm>
    </dsp:sp>
    <dsp:sp modelId="{DEAF1ACF-13AD-42DB-B97F-8F2FA81A1E8D}">
      <dsp:nvSpPr>
        <dsp:cNvPr id="0" name=""/>
        <dsp:cNvSpPr/>
      </dsp:nvSpPr>
      <dsp:spPr>
        <a:xfrm>
          <a:off x="1483139" y="152"/>
          <a:ext cx="778136" cy="778136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文化</a:t>
          </a:r>
          <a:r>
            <a:rPr lang="en-US" altLang="zh-TW" sz="1800" kern="1200" dirty="0">
              <a:solidFill>
                <a:schemeClr val="tx1"/>
              </a:solidFill>
            </a:rPr>
            <a:t>1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1597094" y="114107"/>
        <a:ext cx="550226" cy="550226"/>
      </dsp:txXfrm>
    </dsp:sp>
    <dsp:sp modelId="{848DCD69-03CD-4984-BDC5-665FBCD8A9C1}">
      <dsp:nvSpPr>
        <dsp:cNvPr id="0" name=""/>
        <dsp:cNvSpPr/>
      </dsp:nvSpPr>
      <dsp:spPr>
        <a:xfrm>
          <a:off x="2663706" y="1180719"/>
          <a:ext cx="778136" cy="778136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文化</a:t>
          </a:r>
          <a:r>
            <a:rPr lang="en-US" altLang="zh-TW" sz="1800" kern="1200" dirty="0">
              <a:solidFill>
                <a:schemeClr val="tx1"/>
              </a:solidFill>
            </a:rPr>
            <a:t>2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2777661" y="1294674"/>
        <a:ext cx="550226" cy="550226"/>
      </dsp:txXfrm>
    </dsp:sp>
    <dsp:sp modelId="{349FDE63-07AA-4306-A57A-181A06C3F3D3}">
      <dsp:nvSpPr>
        <dsp:cNvPr id="0" name=""/>
        <dsp:cNvSpPr/>
      </dsp:nvSpPr>
      <dsp:spPr>
        <a:xfrm>
          <a:off x="1483139" y="2361286"/>
          <a:ext cx="778136" cy="778136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文化</a:t>
          </a:r>
          <a:r>
            <a:rPr lang="en-US" altLang="zh-TW" sz="1800" kern="1200" dirty="0">
              <a:solidFill>
                <a:schemeClr val="tx1"/>
              </a:solidFill>
            </a:rPr>
            <a:t>3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1597094" y="2475241"/>
        <a:ext cx="550226" cy="550226"/>
      </dsp:txXfrm>
    </dsp:sp>
    <dsp:sp modelId="{F369AF87-CEE2-428B-9476-AC3C6C46DD37}">
      <dsp:nvSpPr>
        <dsp:cNvPr id="0" name=""/>
        <dsp:cNvSpPr/>
      </dsp:nvSpPr>
      <dsp:spPr>
        <a:xfrm>
          <a:off x="302572" y="1180719"/>
          <a:ext cx="778136" cy="778136"/>
        </a:xfrm>
        <a:prstGeom prst="ellipse">
          <a:avLst/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文化</a:t>
          </a:r>
          <a:r>
            <a:rPr lang="en-US" altLang="zh-TW" sz="1800" kern="1200" dirty="0">
              <a:solidFill>
                <a:schemeClr val="tx1"/>
              </a:solidFill>
            </a:rPr>
            <a:t>4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416527" y="1294674"/>
        <a:ext cx="550226" cy="5502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BF784-1A94-4250-8CA9-AD7A8892E0AC}">
      <dsp:nvSpPr>
        <dsp:cNvPr id="0" name=""/>
        <dsp:cNvSpPr/>
      </dsp:nvSpPr>
      <dsp:spPr>
        <a:xfrm rot="16200000">
          <a:off x="198" y="279747"/>
          <a:ext cx="1743967" cy="1743967"/>
        </a:xfrm>
        <a:prstGeom prst="downArrow">
          <a:avLst>
            <a:gd name="adj1" fmla="val 50000"/>
            <a:gd name="adj2" fmla="val 35000"/>
          </a:avLst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</a:rPr>
            <a:t>文化</a:t>
          </a:r>
          <a:r>
            <a:rPr lang="en-US" altLang="zh-TW" sz="2400" kern="1200" dirty="0">
              <a:solidFill>
                <a:schemeClr val="tx1"/>
              </a:solidFill>
            </a:rPr>
            <a:t>1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 rot="5400000">
        <a:off x="198" y="715739"/>
        <a:ext cx="1438773" cy="871983"/>
      </dsp:txXfrm>
    </dsp:sp>
    <dsp:sp modelId="{39FB61CF-6147-4F02-AB5E-4D81D0BC6C0D}">
      <dsp:nvSpPr>
        <dsp:cNvPr id="0" name=""/>
        <dsp:cNvSpPr/>
      </dsp:nvSpPr>
      <dsp:spPr>
        <a:xfrm rot="5400000">
          <a:off x="1856482" y="294180"/>
          <a:ext cx="1743967" cy="1743967"/>
        </a:xfrm>
        <a:prstGeom prst="downArrow">
          <a:avLst>
            <a:gd name="adj1" fmla="val 50000"/>
            <a:gd name="adj2" fmla="val 35000"/>
          </a:avLst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</a:rPr>
            <a:t>文化</a:t>
          </a:r>
          <a:r>
            <a:rPr lang="en-US" altLang="zh-TW" sz="2400" kern="1200" dirty="0">
              <a:solidFill>
                <a:schemeClr val="tx1"/>
              </a:solidFill>
            </a:rPr>
            <a:t>2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 rot="-5400000">
        <a:off x="2161676" y="730172"/>
        <a:ext cx="1438773" cy="8719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A1A0-CB97-4682-8E73-B88DDF3EAE18}">
      <dsp:nvSpPr>
        <dsp:cNvPr id="0" name=""/>
        <dsp:cNvSpPr/>
      </dsp:nvSpPr>
      <dsp:spPr>
        <a:xfrm>
          <a:off x="1108810" y="1630753"/>
          <a:ext cx="1022738" cy="1022738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>
              <a:solidFill>
                <a:schemeClr val="tx1"/>
              </a:solidFill>
            </a:rPr>
            <a:t>理念</a:t>
          </a:r>
        </a:p>
      </dsp:txBody>
      <dsp:txXfrm>
        <a:off x="1258587" y="1780530"/>
        <a:ext cx="723184" cy="723184"/>
      </dsp:txXfrm>
    </dsp:sp>
    <dsp:sp modelId="{4C2923A7-953A-49F8-984F-2432239F8FA4}">
      <dsp:nvSpPr>
        <dsp:cNvPr id="0" name=""/>
        <dsp:cNvSpPr/>
      </dsp:nvSpPr>
      <dsp:spPr>
        <a:xfrm rot="12900000">
          <a:off x="413138" y="1439460"/>
          <a:ext cx="823348" cy="2914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7B9B5-74D0-4140-90A6-48F3C015E7E1}">
      <dsp:nvSpPr>
        <dsp:cNvPr id="0" name=""/>
        <dsp:cNvSpPr/>
      </dsp:nvSpPr>
      <dsp:spPr>
        <a:xfrm>
          <a:off x="1788" y="960433"/>
          <a:ext cx="971601" cy="777281"/>
        </a:xfrm>
        <a:prstGeom prst="roundRect">
          <a:avLst>
            <a:gd name="adj" fmla="val 10000"/>
          </a:avLst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tx1"/>
              </a:solidFill>
            </a:rPr>
            <a:t>理念</a:t>
          </a:r>
          <a:r>
            <a:rPr lang="en-US" altLang="zh-TW" sz="2200" kern="1200" dirty="0">
              <a:solidFill>
                <a:schemeClr val="tx1"/>
              </a:solidFill>
            </a:rPr>
            <a:t>1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24554" y="983199"/>
        <a:ext cx="926069" cy="731749"/>
      </dsp:txXfrm>
    </dsp:sp>
    <dsp:sp modelId="{4AEE28DC-4BAF-4705-AC56-D4598EC9D1BA}">
      <dsp:nvSpPr>
        <dsp:cNvPr id="0" name=""/>
        <dsp:cNvSpPr/>
      </dsp:nvSpPr>
      <dsp:spPr>
        <a:xfrm rot="16200000">
          <a:off x="1208505" y="1025418"/>
          <a:ext cx="823348" cy="2914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1C240-EF24-49AD-A618-959466E47511}">
      <dsp:nvSpPr>
        <dsp:cNvPr id="0" name=""/>
        <dsp:cNvSpPr/>
      </dsp:nvSpPr>
      <dsp:spPr>
        <a:xfrm>
          <a:off x="1134379" y="370844"/>
          <a:ext cx="971601" cy="777281"/>
        </a:xfrm>
        <a:prstGeom prst="roundRect">
          <a:avLst>
            <a:gd name="adj" fmla="val 10000"/>
          </a:avLst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tx1"/>
              </a:solidFill>
            </a:rPr>
            <a:t>理念二</a:t>
          </a:r>
        </a:p>
      </dsp:txBody>
      <dsp:txXfrm>
        <a:off x="1157145" y="393610"/>
        <a:ext cx="926069" cy="731749"/>
      </dsp:txXfrm>
    </dsp:sp>
    <dsp:sp modelId="{DE477CF0-2270-4B11-A38C-5C9EA2C11AA0}">
      <dsp:nvSpPr>
        <dsp:cNvPr id="0" name=""/>
        <dsp:cNvSpPr/>
      </dsp:nvSpPr>
      <dsp:spPr>
        <a:xfrm rot="19500000">
          <a:off x="2003872" y="1439460"/>
          <a:ext cx="823348" cy="2914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B420D-BDA2-4F87-873D-17203C438F73}">
      <dsp:nvSpPr>
        <dsp:cNvPr id="0" name=""/>
        <dsp:cNvSpPr/>
      </dsp:nvSpPr>
      <dsp:spPr>
        <a:xfrm>
          <a:off x="2266969" y="960433"/>
          <a:ext cx="971601" cy="777281"/>
        </a:xfrm>
        <a:prstGeom prst="roundRect">
          <a:avLst>
            <a:gd name="adj" fmla="val 10000"/>
          </a:avLst>
        </a:prstGeom>
        <a:solidFill>
          <a:srgbClr val="FFDC97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tx1"/>
              </a:solidFill>
            </a:rPr>
            <a:t>理念三</a:t>
          </a:r>
        </a:p>
      </dsp:txBody>
      <dsp:txXfrm>
        <a:off x="2289735" y="983199"/>
        <a:ext cx="926069" cy="731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3E9F0-118A-4264-8270-4E61FE6F8FC4}">
      <dsp:nvSpPr>
        <dsp:cNvPr id="0" name=""/>
        <dsp:cNvSpPr/>
      </dsp:nvSpPr>
      <dsp:spPr>
        <a:xfrm>
          <a:off x="2230552" y="1459188"/>
          <a:ext cx="481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80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458490" y="1502347"/>
        <a:ext cx="25604" cy="5120"/>
      </dsp:txXfrm>
    </dsp:sp>
    <dsp:sp modelId="{EE13C7D6-0E73-43E6-B445-C10378E65C85}">
      <dsp:nvSpPr>
        <dsp:cNvPr id="0" name=""/>
        <dsp:cNvSpPr/>
      </dsp:nvSpPr>
      <dsp:spPr>
        <a:xfrm>
          <a:off x="5914" y="836976"/>
          <a:ext cx="2226437" cy="1335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企劃文本</a:t>
          </a:r>
        </a:p>
      </dsp:txBody>
      <dsp:txXfrm>
        <a:off x="5914" y="836976"/>
        <a:ext cx="2226437" cy="1335862"/>
      </dsp:txXfrm>
    </dsp:sp>
    <dsp:sp modelId="{27A1FD6D-A0A5-49CC-ADEF-8EEE814CF6B3}">
      <dsp:nvSpPr>
        <dsp:cNvPr id="0" name=""/>
        <dsp:cNvSpPr/>
      </dsp:nvSpPr>
      <dsp:spPr>
        <a:xfrm>
          <a:off x="4969070" y="1459188"/>
          <a:ext cx="481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80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97009" y="1502347"/>
        <a:ext cx="25604" cy="5120"/>
      </dsp:txXfrm>
    </dsp:sp>
    <dsp:sp modelId="{D1F41E52-F447-494B-8677-6DAA88BB4915}">
      <dsp:nvSpPr>
        <dsp:cNvPr id="0" name=""/>
        <dsp:cNvSpPr/>
      </dsp:nvSpPr>
      <dsp:spPr>
        <a:xfrm>
          <a:off x="2744433" y="836976"/>
          <a:ext cx="2226437" cy="1335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簡報大綱及 章節順序</a:t>
          </a:r>
        </a:p>
      </dsp:txBody>
      <dsp:txXfrm>
        <a:off x="2744433" y="836976"/>
        <a:ext cx="2226437" cy="1335862"/>
      </dsp:txXfrm>
    </dsp:sp>
    <dsp:sp modelId="{33869CD0-D2EB-42CD-B5E7-573EEBC58697}">
      <dsp:nvSpPr>
        <dsp:cNvPr id="0" name=""/>
        <dsp:cNvSpPr/>
      </dsp:nvSpPr>
      <dsp:spPr>
        <a:xfrm>
          <a:off x="1119133" y="2171039"/>
          <a:ext cx="5477037" cy="481480"/>
        </a:xfrm>
        <a:custGeom>
          <a:avLst/>
          <a:gdLst/>
          <a:ahLst/>
          <a:cxnLst/>
          <a:rect l="0" t="0" r="0" b="0"/>
          <a:pathLst>
            <a:path>
              <a:moveTo>
                <a:pt x="5477037" y="0"/>
              </a:moveTo>
              <a:lnTo>
                <a:pt x="5477037" y="257840"/>
              </a:lnTo>
              <a:lnTo>
                <a:pt x="0" y="257840"/>
              </a:lnTo>
              <a:lnTo>
                <a:pt x="0" y="48148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720128" y="2409219"/>
        <a:ext cx="275046" cy="5120"/>
      </dsp:txXfrm>
    </dsp:sp>
    <dsp:sp modelId="{5A7A1DA5-A050-44C2-B019-48441B1B7AC3}">
      <dsp:nvSpPr>
        <dsp:cNvPr id="0" name=""/>
        <dsp:cNvSpPr/>
      </dsp:nvSpPr>
      <dsp:spPr>
        <a:xfrm>
          <a:off x="5482951" y="836976"/>
          <a:ext cx="2226437" cy="1335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設計簡報     母片格式</a:t>
          </a:r>
        </a:p>
      </dsp:txBody>
      <dsp:txXfrm>
        <a:off x="5482951" y="836976"/>
        <a:ext cx="2226437" cy="1335862"/>
      </dsp:txXfrm>
    </dsp:sp>
    <dsp:sp modelId="{5917B423-BB70-4E9B-9E6E-3754894A4351}">
      <dsp:nvSpPr>
        <dsp:cNvPr id="0" name=""/>
        <dsp:cNvSpPr/>
      </dsp:nvSpPr>
      <dsp:spPr>
        <a:xfrm>
          <a:off x="2230552" y="3307131"/>
          <a:ext cx="481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80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458490" y="3350291"/>
        <a:ext cx="25604" cy="5120"/>
      </dsp:txXfrm>
    </dsp:sp>
    <dsp:sp modelId="{35DB2FD3-8784-4270-8464-F4FD35800B12}">
      <dsp:nvSpPr>
        <dsp:cNvPr id="0" name=""/>
        <dsp:cNvSpPr/>
      </dsp:nvSpPr>
      <dsp:spPr>
        <a:xfrm>
          <a:off x="5914" y="2684920"/>
          <a:ext cx="2226437" cy="1335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內容摘錄及 圖表製作</a:t>
          </a:r>
        </a:p>
      </dsp:txBody>
      <dsp:txXfrm>
        <a:off x="5914" y="2684920"/>
        <a:ext cx="2226437" cy="1335862"/>
      </dsp:txXfrm>
    </dsp:sp>
    <dsp:sp modelId="{FF5F4D44-8892-463D-B572-DD6735DF9CB9}">
      <dsp:nvSpPr>
        <dsp:cNvPr id="0" name=""/>
        <dsp:cNvSpPr/>
      </dsp:nvSpPr>
      <dsp:spPr>
        <a:xfrm>
          <a:off x="4969070" y="3307131"/>
          <a:ext cx="481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480" y="4572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5197009" y="3350291"/>
        <a:ext cx="25604" cy="5120"/>
      </dsp:txXfrm>
    </dsp:sp>
    <dsp:sp modelId="{D9215EBD-F238-4E7F-BF9B-CAB9F29C89D8}">
      <dsp:nvSpPr>
        <dsp:cNvPr id="0" name=""/>
        <dsp:cNvSpPr/>
      </dsp:nvSpPr>
      <dsp:spPr>
        <a:xfrm>
          <a:off x="2744433" y="2684920"/>
          <a:ext cx="2226437" cy="1335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動畫設計及測試投影片</a:t>
          </a:r>
        </a:p>
      </dsp:txBody>
      <dsp:txXfrm>
        <a:off x="2744433" y="2684920"/>
        <a:ext cx="2226437" cy="1335862"/>
      </dsp:txXfrm>
    </dsp:sp>
    <dsp:sp modelId="{FDD63A4C-593C-4239-9BAC-EB729789C2DD}">
      <dsp:nvSpPr>
        <dsp:cNvPr id="0" name=""/>
        <dsp:cNvSpPr/>
      </dsp:nvSpPr>
      <dsp:spPr>
        <a:xfrm>
          <a:off x="5482951" y="2684920"/>
          <a:ext cx="2226437" cy="1335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匯出</a:t>
          </a:r>
          <a:r>
            <a:rPr lang="zh-TW" altLang="en-US" sz="2800" kern="1200"/>
            <a:t>簡報及 封裝</a:t>
          </a:r>
          <a:endParaRPr lang="zh-TW" altLang="en-US" sz="2800" kern="1200" dirty="0"/>
        </a:p>
      </dsp:txBody>
      <dsp:txXfrm>
        <a:off x="5482951" y="2684920"/>
        <a:ext cx="2226437" cy="13358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CC29-962F-4E5F-80A8-FCC0C3742BEC}">
      <dsp:nvSpPr>
        <dsp:cNvPr id="0" name=""/>
        <dsp:cNvSpPr/>
      </dsp:nvSpPr>
      <dsp:spPr>
        <a:xfrm rot="2482938">
          <a:off x="608741" y="1224560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E3A60-58B1-4C89-8292-4399B5281260}">
      <dsp:nvSpPr>
        <dsp:cNvPr id="0" name=""/>
        <dsp:cNvSpPr/>
      </dsp:nvSpPr>
      <dsp:spPr>
        <a:xfrm>
          <a:off x="651763" y="874296"/>
          <a:ext cx="366259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66259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5FFD9-1D4A-4926-81BE-C2CDFACFE933}">
      <dsp:nvSpPr>
        <dsp:cNvPr id="0" name=""/>
        <dsp:cNvSpPr/>
      </dsp:nvSpPr>
      <dsp:spPr>
        <a:xfrm rot="19117062">
          <a:off x="608741" y="524033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C902C-C36C-44C5-BFDB-A04F4EDB2464}">
      <dsp:nvSpPr>
        <dsp:cNvPr id="0" name=""/>
        <dsp:cNvSpPr/>
      </dsp:nvSpPr>
      <dsp:spPr>
        <a:xfrm>
          <a:off x="274" y="522225"/>
          <a:ext cx="766457" cy="766457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BEFB-AF12-4580-A555-A80FFAFE70E8}">
      <dsp:nvSpPr>
        <dsp:cNvPr id="0" name=""/>
        <dsp:cNvSpPr/>
      </dsp:nvSpPr>
      <dsp:spPr>
        <a:xfrm>
          <a:off x="852918" y="59338"/>
          <a:ext cx="459874" cy="459874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功能</a:t>
          </a:r>
        </a:p>
      </dsp:txBody>
      <dsp:txXfrm>
        <a:off x="920265" y="126685"/>
        <a:ext cx="325180" cy="325180"/>
      </dsp:txXfrm>
    </dsp:sp>
    <dsp:sp modelId="{2B6F2BA3-F18E-48DA-887E-2225F2CD682B}">
      <dsp:nvSpPr>
        <dsp:cNvPr id="0" name=""/>
        <dsp:cNvSpPr/>
      </dsp:nvSpPr>
      <dsp:spPr>
        <a:xfrm>
          <a:off x="1358780" y="59338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sffv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vcbc</a:t>
          </a:r>
          <a:endParaRPr lang="zh-TW" altLang="en-US" sz="1600" kern="1200" dirty="0"/>
        </a:p>
      </dsp:txBody>
      <dsp:txXfrm>
        <a:off x="1358780" y="59338"/>
        <a:ext cx="689811" cy="459874"/>
      </dsp:txXfrm>
    </dsp:sp>
    <dsp:sp modelId="{6398F09E-94DC-46F5-BC68-DBF688F653AB}">
      <dsp:nvSpPr>
        <dsp:cNvPr id="0" name=""/>
        <dsp:cNvSpPr/>
      </dsp:nvSpPr>
      <dsp:spPr>
        <a:xfrm>
          <a:off x="1018022" y="675516"/>
          <a:ext cx="459874" cy="459874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效能</a:t>
          </a:r>
        </a:p>
      </dsp:txBody>
      <dsp:txXfrm>
        <a:off x="1085369" y="742863"/>
        <a:ext cx="325180" cy="325180"/>
      </dsp:txXfrm>
    </dsp:sp>
    <dsp:sp modelId="{8B771C8E-E641-4B56-AC05-B1C45AC86C3C}">
      <dsp:nvSpPr>
        <dsp:cNvPr id="0" name=""/>
        <dsp:cNvSpPr/>
      </dsp:nvSpPr>
      <dsp:spPr>
        <a:xfrm>
          <a:off x="1523884" y="675516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bvcb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cvbc</a:t>
          </a:r>
          <a:endParaRPr lang="zh-TW" altLang="en-US" sz="1600" kern="1200" dirty="0"/>
        </a:p>
      </dsp:txBody>
      <dsp:txXfrm>
        <a:off x="1523884" y="675516"/>
        <a:ext cx="689811" cy="459874"/>
      </dsp:txXfrm>
    </dsp:sp>
    <dsp:sp modelId="{75959D19-2918-4CC2-8D99-7BF67ADFF32B}">
      <dsp:nvSpPr>
        <dsp:cNvPr id="0" name=""/>
        <dsp:cNvSpPr/>
      </dsp:nvSpPr>
      <dsp:spPr>
        <a:xfrm>
          <a:off x="852918" y="1291695"/>
          <a:ext cx="459874" cy="459874"/>
        </a:xfrm>
        <a:prstGeom prst="ellipse">
          <a:avLst/>
        </a:prstGeom>
        <a:solidFill>
          <a:srgbClr val="CC66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配備</a:t>
          </a:r>
        </a:p>
      </dsp:txBody>
      <dsp:txXfrm>
        <a:off x="920265" y="1359042"/>
        <a:ext cx="325180" cy="325180"/>
      </dsp:txXfrm>
    </dsp:sp>
    <dsp:sp modelId="{F274BB0D-2102-4904-A9D0-A372BF6E0635}">
      <dsp:nvSpPr>
        <dsp:cNvPr id="0" name=""/>
        <dsp:cNvSpPr/>
      </dsp:nvSpPr>
      <dsp:spPr>
        <a:xfrm>
          <a:off x="1358780" y="1291695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cbc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cbvc</a:t>
          </a:r>
          <a:endParaRPr lang="zh-TW" altLang="en-US" sz="1600" kern="1200" dirty="0"/>
        </a:p>
      </dsp:txBody>
      <dsp:txXfrm>
        <a:off x="1358780" y="1291695"/>
        <a:ext cx="689811" cy="4598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CC29-962F-4E5F-80A8-FCC0C3742BEC}">
      <dsp:nvSpPr>
        <dsp:cNvPr id="0" name=""/>
        <dsp:cNvSpPr/>
      </dsp:nvSpPr>
      <dsp:spPr>
        <a:xfrm rot="2482938">
          <a:off x="608741" y="1224559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E3A60-58B1-4C89-8292-4399B5281260}">
      <dsp:nvSpPr>
        <dsp:cNvPr id="0" name=""/>
        <dsp:cNvSpPr/>
      </dsp:nvSpPr>
      <dsp:spPr>
        <a:xfrm>
          <a:off x="651763" y="874296"/>
          <a:ext cx="366259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66259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5FFD9-1D4A-4926-81BE-C2CDFACFE933}">
      <dsp:nvSpPr>
        <dsp:cNvPr id="0" name=""/>
        <dsp:cNvSpPr/>
      </dsp:nvSpPr>
      <dsp:spPr>
        <a:xfrm rot="19117062">
          <a:off x="608741" y="524032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C902C-C36C-44C5-BFDB-A04F4EDB2464}">
      <dsp:nvSpPr>
        <dsp:cNvPr id="0" name=""/>
        <dsp:cNvSpPr/>
      </dsp:nvSpPr>
      <dsp:spPr>
        <a:xfrm>
          <a:off x="274" y="522224"/>
          <a:ext cx="766457" cy="766457"/>
        </a:xfrm>
        <a:prstGeom prst="ellipse">
          <a:avLst/>
        </a:prstGeom>
        <a:solidFill>
          <a:srgbClr val="92D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BEFB-AF12-4580-A555-A80FFAFE70E8}">
      <dsp:nvSpPr>
        <dsp:cNvPr id="0" name=""/>
        <dsp:cNvSpPr/>
      </dsp:nvSpPr>
      <dsp:spPr>
        <a:xfrm>
          <a:off x="852918" y="59337"/>
          <a:ext cx="459874" cy="459874"/>
        </a:xfrm>
        <a:prstGeom prst="ellipse">
          <a:avLst/>
        </a:prstGeom>
        <a:solidFill>
          <a:srgbClr val="92D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功能</a:t>
          </a:r>
        </a:p>
      </dsp:txBody>
      <dsp:txXfrm>
        <a:off x="920265" y="126684"/>
        <a:ext cx="325180" cy="325180"/>
      </dsp:txXfrm>
    </dsp:sp>
    <dsp:sp modelId="{2B6F2BA3-F18E-48DA-887E-2225F2CD682B}">
      <dsp:nvSpPr>
        <dsp:cNvPr id="0" name=""/>
        <dsp:cNvSpPr/>
      </dsp:nvSpPr>
      <dsp:spPr>
        <a:xfrm>
          <a:off x="1358780" y="59337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sffv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vcbc</a:t>
          </a:r>
          <a:endParaRPr lang="zh-TW" altLang="en-US" sz="1600" kern="1200" dirty="0"/>
        </a:p>
      </dsp:txBody>
      <dsp:txXfrm>
        <a:off x="1358780" y="59337"/>
        <a:ext cx="689811" cy="459874"/>
      </dsp:txXfrm>
    </dsp:sp>
    <dsp:sp modelId="{6398F09E-94DC-46F5-BC68-DBF688F653AB}">
      <dsp:nvSpPr>
        <dsp:cNvPr id="0" name=""/>
        <dsp:cNvSpPr/>
      </dsp:nvSpPr>
      <dsp:spPr>
        <a:xfrm>
          <a:off x="1018022" y="675516"/>
          <a:ext cx="459874" cy="459874"/>
        </a:xfrm>
        <a:prstGeom prst="ellipse">
          <a:avLst/>
        </a:prstGeom>
        <a:solidFill>
          <a:srgbClr val="92D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效能</a:t>
          </a:r>
        </a:p>
      </dsp:txBody>
      <dsp:txXfrm>
        <a:off x="1085369" y="742863"/>
        <a:ext cx="325180" cy="325180"/>
      </dsp:txXfrm>
    </dsp:sp>
    <dsp:sp modelId="{8B771C8E-E641-4B56-AC05-B1C45AC86C3C}">
      <dsp:nvSpPr>
        <dsp:cNvPr id="0" name=""/>
        <dsp:cNvSpPr/>
      </dsp:nvSpPr>
      <dsp:spPr>
        <a:xfrm>
          <a:off x="1523884" y="675516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bvcb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cvbc</a:t>
          </a:r>
          <a:endParaRPr lang="zh-TW" altLang="en-US" sz="1600" kern="1200" dirty="0"/>
        </a:p>
      </dsp:txBody>
      <dsp:txXfrm>
        <a:off x="1523884" y="675516"/>
        <a:ext cx="689811" cy="459874"/>
      </dsp:txXfrm>
    </dsp:sp>
    <dsp:sp modelId="{75959D19-2918-4CC2-8D99-7BF67ADFF32B}">
      <dsp:nvSpPr>
        <dsp:cNvPr id="0" name=""/>
        <dsp:cNvSpPr/>
      </dsp:nvSpPr>
      <dsp:spPr>
        <a:xfrm>
          <a:off x="852918" y="1291694"/>
          <a:ext cx="459874" cy="459874"/>
        </a:xfrm>
        <a:prstGeom prst="ellipse">
          <a:avLst/>
        </a:prstGeom>
        <a:solidFill>
          <a:srgbClr val="92D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配備</a:t>
          </a:r>
        </a:p>
      </dsp:txBody>
      <dsp:txXfrm>
        <a:off x="920265" y="1359041"/>
        <a:ext cx="325180" cy="325180"/>
      </dsp:txXfrm>
    </dsp:sp>
    <dsp:sp modelId="{F274BB0D-2102-4904-A9D0-A372BF6E0635}">
      <dsp:nvSpPr>
        <dsp:cNvPr id="0" name=""/>
        <dsp:cNvSpPr/>
      </dsp:nvSpPr>
      <dsp:spPr>
        <a:xfrm>
          <a:off x="1358780" y="1291694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cbc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cbvc</a:t>
          </a:r>
          <a:endParaRPr lang="zh-TW" altLang="en-US" sz="1600" kern="1200" dirty="0"/>
        </a:p>
      </dsp:txBody>
      <dsp:txXfrm>
        <a:off x="1358780" y="1291694"/>
        <a:ext cx="689811" cy="4598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CC29-962F-4E5F-80A8-FCC0C3742BEC}">
      <dsp:nvSpPr>
        <dsp:cNvPr id="0" name=""/>
        <dsp:cNvSpPr/>
      </dsp:nvSpPr>
      <dsp:spPr>
        <a:xfrm rot="2482938">
          <a:off x="608741" y="1224560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E3A60-58B1-4C89-8292-4399B5281260}">
      <dsp:nvSpPr>
        <dsp:cNvPr id="0" name=""/>
        <dsp:cNvSpPr/>
      </dsp:nvSpPr>
      <dsp:spPr>
        <a:xfrm>
          <a:off x="651763" y="874296"/>
          <a:ext cx="366259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66259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5FFD9-1D4A-4926-81BE-C2CDFACFE933}">
      <dsp:nvSpPr>
        <dsp:cNvPr id="0" name=""/>
        <dsp:cNvSpPr/>
      </dsp:nvSpPr>
      <dsp:spPr>
        <a:xfrm rot="19117062">
          <a:off x="608741" y="524033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C902C-C36C-44C5-BFDB-A04F4EDB2464}">
      <dsp:nvSpPr>
        <dsp:cNvPr id="0" name=""/>
        <dsp:cNvSpPr/>
      </dsp:nvSpPr>
      <dsp:spPr>
        <a:xfrm>
          <a:off x="274" y="522225"/>
          <a:ext cx="766457" cy="76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BEFB-AF12-4580-A555-A80FFAFE70E8}">
      <dsp:nvSpPr>
        <dsp:cNvPr id="0" name=""/>
        <dsp:cNvSpPr/>
      </dsp:nvSpPr>
      <dsp:spPr>
        <a:xfrm>
          <a:off x="852918" y="59338"/>
          <a:ext cx="459874" cy="45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功能</a:t>
          </a:r>
        </a:p>
      </dsp:txBody>
      <dsp:txXfrm>
        <a:off x="920265" y="126685"/>
        <a:ext cx="325180" cy="325180"/>
      </dsp:txXfrm>
    </dsp:sp>
    <dsp:sp modelId="{2B6F2BA3-F18E-48DA-887E-2225F2CD682B}">
      <dsp:nvSpPr>
        <dsp:cNvPr id="0" name=""/>
        <dsp:cNvSpPr/>
      </dsp:nvSpPr>
      <dsp:spPr>
        <a:xfrm>
          <a:off x="1358780" y="59338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sffv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vcbc</a:t>
          </a:r>
          <a:endParaRPr lang="zh-TW" altLang="en-US" sz="1600" kern="1200" dirty="0"/>
        </a:p>
      </dsp:txBody>
      <dsp:txXfrm>
        <a:off x="1358780" y="59338"/>
        <a:ext cx="689811" cy="459874"/>
      </dsp:txXfrm>
    </dsp:sp>
    <dsp:sp modelId="{6398F09E-94DC-46F5-BC68-DBF688F653AB}">
      <dsp:nvSpPr>
        <dsp:cNvPr id="0" name=""/>
        <dsp:cNvSpPr/>
      </dsp:nvSpPr>
      <dsp:spPr>
        <a:xfrm>
          <a:off x="1018022" y="675516"/>
          <a:ext cx="459874" cy="45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效能</a:t>
          </a:r>
        </a:p>
      </dsp:txBody>
      <dsp:txXfrm>
        <a:off x="1085369" y="742863"/>
        <a:ext cx="325180" cy="325180"/>
      </dsp:txXfrm>
    </dsp:sp>
    <dsp:sp modelId="{8B771C8E-E641-4B56-AC05-B1C45AC86C3C}">
      <dsp:nvSpPr>
        <dsp:cNvPr id="0" name=""/>
        <dsp:cNvSpPr/>
      </dsp:nvSpPr>
      <dsp:spPr>
        <a:xfrm>
          <a:off x="1523884" y="675516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bvcb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cvbc</a:t>
          </a:r>
          <a:endParaRPr lang="zh-TW" altLang="en-US" sz="1600" kern="1200" dirty="0"/>
        </a:p>
      </dsp:txBody>
      <dsp:txXfrm>
        <a:off x="1523884" y="675516"/>
        <a:ext cx="689811" cy="459874"/>
      </dsp:txXfrm>
    </dsp:sp>
    <dsp:sp modelId="{75959D19-2918-4CC2-8D99-7BF67ADFF32B}">
      <dsp:nvSpPr>
        <dsp:cNvPr id="0" name=""/>
        <dsp:cNvSpPr/>
      </dsp:nvSpPr>
      <dsp:spPr>
        <a:xfrm>
          <a:off x="852918" y="1291695"/>
          <a:ext cx="459874" cy="45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配備</a:t>
          </a:r>
        </a:p>
      </dsp:txBody>
      <dsp:txXfrm>
        <a:off x="920265" y="1359042"/>
        <a:ext cx="325180" cy="325180"/>
      </dsp:txXfrm>
    </dsp:sp>
    <dsp:sp modelId="{F274BB0D-2102-4904-A9D0-A372BF6E0635}">
      <dsp:nvSpPr>
        <dsp:cNvPr id="0" name=""/>
        <dsp:cNvSpPr/>
      </dsp:nvSpPr>
      <dsp:spPr>
        <a:xfrm>
          <a:off x="1358780" y="1291695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cbc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cbvc</a:t>
          </a:r>
          <a:endParaRPr lang="zh-TW" altLang="en-US" sz="1600" kern="1200" dirty="0"/>
        </a:p>
      </dsp:txBody>
      <dsp:txXfrm>
        <a:off x="1358780" y="1291695"/>
        <a:ext cx="689811" cy="4598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CC29-962F-4E5F-80A8-FCC0C3742BEC}">
      <dsp:nvSpPr>
        <dsp:cNvPr id="0" name=""/>
        <dsp:cNvSpPr/>
      </dsp:nvSpPr>
      <dsp:spPr>
        <a:xfrm rot="2482938">
          <a:off x="608741" y="1224560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E3A60-58B1-4C89-8292-4399B5281260}">
      <dsp:nvSpPr>
        <dsp:cNvPr id="0" name=""/>
        <dsp:cNvSpPr/>
      </dsp:nvSpPr>
      <dsp:spPr>
        <a:xfrm>
          <a:off x="651763" y="874296"/>
          <a:ext cx="366259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66259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5FFD9-1D4A-4926-81BE-C2CDFACFE933}">
      <dsp:nvSpPr>
        <dsp:cNvPr id="0" name=""/>
        <dsp:cNvSpPr/>
      </dsp:nvSpPr>
      <dsp:spPr>
        <a:xfrm rot="19117062">
          <a:off x="608741" y="524033"/>
          <a:ext cx="34461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344610" y="31157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C902C-C36C-44C5-BFDB-A04F4EDB2464}">
      <dsp:nvSpPr>
        <dsp:cNvPr id="0" name=""/>
        <dsp:cNvSpPr/>
      </dsp:nvSpPr>
      <dsp:spPr>
        <a:xfrm>
          <a:off x="274" y="522225"/>
          <a:ext cx="766457" cy="76645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BEFB-AF12-4580-A555-A80FFAFE70E8}">
      <dsp:nvSpPr>
        <dsp:cNvPr id="0" name=""/>
        <dsp:cNvSpPr/>
      </dsp:nvSpPr>
      <dsp:spPr>
        <a:xfrm>
          <a:off x="852918" y="59338"/>
          <a:ext cx="459874" cy="45987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功能</a:t>
          </a:r>
        </a:p>
      </dsp:txBody>
      <dsp:txXfrm>
        <a:off x="920265" y="126685"/>
        <a:ext cx="325180" cy="325180"/>
      </dsp:txXfrm>
    </dsp:sp>
    <dsp:sp modelId="{2B6F2BA3-F18E-48DA-887E-2225F2CD682B}">
      <dsp:nvSpPr>
        <dsp:cNvPr id="0" name=""/>
        <dsp:cNvSpPr/>
      </dsp:nvSpPr>
      <dsp:spPr>
        <a:xfrm>
          <a:off x="1358780" y="59338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sffv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vcbc</a:t>
          </a:r>
          <a:endParaRPr lang="zh-TW" altLang="en-US" sz="1600" kern="1200" dirty="0"/>
        </a:p>
      </dsp:txBody>
      <dsp:txXfrm>
        <a:off x="1358780" y="59338"/>
        <a:ext cx="689811" cy="459874"/>
      </dsp:txXfrm>
    </dsp:sp>
    <dsp:sp modelId="{6398F09E-94DC-46F5-BC68-DBF688F653AB}">
      <dsp:nvSpPr>
        <dsp:cNvPr id="0" name=""/>
        <dsp:cNvSpPr/>
      </dsp:nvSpPr>
      <dsp:spPr>
        <a:xfrm>
          <a:off x="1018022" y="675516"/>
          <a:ext cx="459874" cy="45987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效能</a:t>
          </a:r>
        </a:p>
      </dsp:txBody>
      <dsp:txXfrm>
        <a:off x="1085369" y="742863"/>
        <a:ext cx="325180" cy="325180"/>
      </dsp:txXfrm>
    </dsp:sp>
    <dsp:sp modelId="{8B771C8E-E641-4B56-AC05-B1C45AC86C3C}">
      <dsp:nvSpPr>
        <dsp:cNvPr id="0" name=""/>
        <dsp:cNvSpPr/>
      </dsp:nvSpPr>
      <dsp:spPr>
        <a:xfrm>
          <a:off x="1523884" y="675516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bvcb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cvbc</a:t>
          </a:r>
          <a:endParaRPr lang="zh-TW" altLang="en-US" sz="1600" kern="1200" dirty="0"/>
        </a:p>
      </dsp:txBody>
      <dsp:txXfrm>
        <a:off x="1523884" y="675516"/>
        <a:ext cx="689811" cy="459874"/>
      </dsp:txXfrm>
    </dsp:sp>
    <dsp:sp modelId="{75959D19-2918-4CC2-8D99-7BF67ADFF32B}">
      <dsp:nvSpPr>
        <dsp:cNvPr id="0" name=""/>
        <dsp:cNvSpPr/>
      </dsp:nvSpPr>
      <dsp:spPr>
        <a:xfrm>
          <a:off x="852918" y="1291695"/>
          <a:ext cx="459874" cy="45987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配備</a:t>
          </a:r>
        </a:p>
      </dsp:txBody>
      <dsp:txXfrm>
        <a:off x="920265" y="1359042"/>
        <a:ext cx="325180" cy="325180"/>
      </dsp:txXfrm>
    </dsp:sp>
    <dsp:sp modelId="{F274BB0D-2102-4904-A9D0-A372BF6E0635}">
      <dsp:nvSpPr>
        <dsp:cNvPr id="0" name=""/>
        <dsp:cNvSpPr/>
      </dsp:nvSpPr>
      <dsp:spPr>
        <a:xfrm>
          <a:off x="1358780" y="1291695"/>
          <a:ext cx="689811" cy="4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cbc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 err="1"/>
            <a:t>cbvc</a:t>
          </a:r>
          <a:endParaRPr lang="zh-TW" altLang="en-US" sz="1600" kern="1200" dirty="0"/>
        </a:p>
      </dsp:txBody>
      <dsp:txXfrm>
        <a:off x="1358780" y="1291695"/>
        <a:ext cx="689811" cy="4598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53656-3B88-4B3F-B605-52AF086936D5}">
      <dsp:nvSpPr>
        <dsp:cNvPr id="0" name=""/>
        <dsp:cNvSpPr/>
      </dsp:nvSpPr>
      <dsp:spPr>
        <a:xfrm rot="5400000">
          <a:off x="5124827" y="-2121801"/>
          <a:ext cx="738429" cy="51708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先不考慮圖表類型</a:t>
          </a:r>
        </a:p>
      </dsp:txBody>
      <dsp:txXfrm rot="-5400000">
        <a:off x="2908611" y="130462"/>
        <a:ext cx="5134815" cy="666335"/>
      </dsp:txXfrm>
    </dsp:sp>
    <dsp:sp modelId="{BFF1A4FC-F563-4636-A535-B00D0CFF1FC3}">
      <dsp:nvSpPr>
        <dsp:cNvPr id="0" name=""/>
        <dsp:cNvSpPr/>
      </dsp:nvSpPr>
      <dsp:spPr>
        <a:xfrm>
          <a:off x="0" y="2111"/>
          <a:ext cx="2908610" cy="92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插入→圖表</a:t>
          </a:r>
        </a:p>
      </dsp:txBody>
      <dsp:txXfrm>
        <a:off x="45059" y="47170"/>
        <a:ext cx="2818492" cy="832918"/>
      </dsp:txXfrm>
    </dsp:sp>
    <dsp:sp modelId="{EBA94060-8452-45D5-9A0C-E6E48FF6A611}">
      <dsp:nvSpPr>
        <dsp:cNvPr id="0" name=""/>
        <dsp:cNvSpPr/>
      </dsp:nvSpPr>
      <dsp:spPr>
        <a:xfrm rot="5400000">
          <a:off x="5124827" y="-1152613"/>
          <a:ext cx="738429" cy="51708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直欄資料為</a:t>
          </a:r>
          <a:r>
            <a:rPr lang="en-US" altLang="zh-TW" sz="1800" kern="1200" dirty="0"/>
            <a:t>x</a:t>
          </a:r>
          <a:r>
            <a:rPr lang="zh-TW" altLang="en-US" sz="1800" kern="1200" dirty="0"/>
            <a:t>軸座標類別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橫列資料為數列項目</a:t>
          </a:r>
        </a:p>
      </dsp:txBody>
      <dsp:txXfrm rot="-5400000">
        <a:off x="2908611" y="1099650"/>
        <a:ext cx="5134815" cy="666335"/>
      </dsp:txXfrm>
    </dsp:sp>
    <dsp:sp modelId="{0CB05383-4B30-49C6-B743-99915F4EC7D3}">
      <dsp:nvSpPr>
        <dsp:cNvPr id="0" name=""/>
        <dsp:cNvSpPr/>
      </dsp:nvSpPr>
      <dsp:spPr>
        <a:xfrm>
          <a:off x="0" y="971299"/>
          <a:ext cx="2908610" cy="92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輸入資料</a:t>
          </a:r>
        </a:p>
      </dsp:txBody>
      <dsp:txXfrm>
        <a:off x="45059" y="1016358"/>
        <a:ext cx="2818492" cy="832918"/>
      </dsp:txXfrm>
    </dsp:sp>
    <dsp:sp modelId="{7472933F-5D4B-4D38-875E-5D99D4A67CED}">
      <dsp:nvSpPr>
        <dsp:cNvPr id="0" name=""/>
        <dsp:cNvSpPr/>
      </dsp:nvSpPr>
      <dsp:spPr>
        <a:xfrm rot="5400000">
          <a:off x="5124827" y="-183425"/>
          <a:ext cx="738429" cy="51708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直接變換類型，挑選容易呈現重點的圖表為主</a:t>
          </a:r>
        </a:p>
      </dsp:txBody>
      <dsp:txXfrm rot="-5400000">
        <a:off x="2908611" y="2068838"/>
        <a:ext cx="5134815" cy="666335"/>
      </dsp:txXfrm>
    </dsp:sp>
    <dsp:sp modelId="{08D99875-B91C-421A-BFF6-1B7CE1D8133D}">
      <dsp:nvSpPr>
        <dsp:cNvPr id="0" name=""/>
        <dsp:cNvSpPr/>
      </dsp:nvSpPr>
      <dsp:spPr>
        <a:xfrm>
          <a:off x="0" y="1940487"/>
          <a:ext cx="2908610" cy="92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變更圖表類型</a:t>
          </a:r>
          <a:endParaRPr lang="en-US" altLang="zh-TW" sz="3300" kern="1200" dirty="0"/>
        </a:p>
      </dsp:txBody>
      <dsp:txXfrm>
        <a:off x="45059" y="1985546"/>
        <a:ext cx="2818492" cy="832918"/>
      </dsp:txXfrm>
    </dsp:sp>
    <dsp:sp modelId="{ABBB7043-5FB8-41F4-9F92-9A217DBDDF28}">
      <dsp:nvSpPr>
        <dsp:cNvPr id="0" name=""/>
        <dsp:cNvSpPr/>
      </dsp:nvSpPr>
      <dsp:spPr>
        <a:xfrm rot="5400000">
          <a:off x="5124827" y="785762"/>
          <a:ext cx="738429" cy="51708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透過「圖表工具」的設計與格式來美化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框線、網底填色、立體、陰影效果等</a:t>
          </a:r>
        </a:p>
      </dsp:txBody>
      <dsp:txXfrm rot="-5400000">
        <a:off x="2908611" y="3038026"/>
        <a:ext cx="5134815" cy="666335"/>
      </dsp:txXfrm>
    </dsp:sp>
    <dsp:sp modelId="{E2BEDD8F-5576-45AC-BAFD-910AAF00FAE2}">
      <dsp:nvSpPr>
        <dsp:cNvPr id="0" name=""/>
        <dsp:cNvSpPr/>
      </dsp:nvSpPr>
      <dsp:spPr>
        <a:xfrm>
          <a:off x="0" y="2909676"/>
          <a:ext cx="2908610" cy="92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美化圖表</a:t>
          </a:r>
        </a:p>
      </dsp:txBody>
      <dsp:txXfrm>
        <a:off x="45059" y="2954735"/>
        <a:ext cx="2818492" cy="832918"/>
      </dsp:txXfrm>
    </dsp:sp>
    <dsp:sp modelId="{B737FD8F-06DF-495F-8EB1-8B3CFFBCA249}">
      <dsp:nvSpPr>
        <dsp:cNvPr id="0" name=""/>
        <dsp:cNvSpPr/>
      </dsp:nvSpPr>
      <dsp:spPr>
        <a:xfrm rot="5400000">
          <a:off x="5124827" y="1754951"/>
          <a:ext cx="738429" cy="51708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/>
            <a:t>利用文字方塊、圖塊繪製、箭頭等工具，在重點數列補充說明</a:t>
          </a:r>
        </a:p>
      </dsp:txBody>
      <dsp:txXfrm rot="-5400000">
        <a:off x="2908611" y="4007215"/>
        <a:ext cx="5134815" cy="666335"/>
      </dsp:txXfrm>
    </dsp:sp>
    <dsp:sp modelId="{023CDDC0-29DE-4A2D-A527-C5A893BC5AB5}">
      <dsp:nvSpPr>
        <dsp:cNvPr id="0" name=""/>
        <dsp:cNvSpPr/>
      </dsp:nvSpPr>
      <dsp:spPr>
        <a:xfrm>
          <a:off x="0" y="3878864"/>
          <a:ext cx="2908610" cy="923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強調說明</a:t>
          </a:r>
        </a:p>
      </dsp:txBody>
      <dsp:txXfrm>
        <a:off x="45059" y="3923923"/>
        <a:ext cx="2818492" cy="83291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4BFF-BF17-4C13-B0E9-57E3CDA8C2A9}">
      <dsp:nvSpPr>
        <dsp:cNvPr id="0" name=""/>
        <dsp:cNvSpPr/>
      </dsp:nvSpPr>
      <dsp:spPr>
        <a:xfrm>
          <a:off x="0" y="3826150"/>
          <a:ext cx="7237863" cy="62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將數字多的數列變更圖表類型為「直條圖」</a:t>
          </a:r>
        </a:p>
      </dsp:txBody>
      <dsp:txXfrm>
        <a:off x="0" y="3826150"/>
        <a:ext cx="7237863" cy="627711"/>
      </dsp:txXfrm>
    </dsp:sp>
    <dsp:sp modelId="{AAB9BA30-1728-4A45-A953-72F6AB3F5EAB}">
      <dsp:nvSpPr>
        <dsp:cNvPr id="0" name=""/>
        <dsp:cNvSpPr/>
      </dsp:nvSpPr>
      <dsp:spPr>
        <a:xfrm rot="10800000">
          <a:off x="0" y="2870145"/>
          <a:ext cx="7237863" cy="9654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將數字少的數列點右鍵→設為「副座標軸」</a:t>
          </a:r>
        </a:p>
      </dsp:txBody>
      <dsp:txXfrm rot="10800000">
        <a:off x="0" y="2870145"/>
        <a:ext cx="7237863" cy="627301"/>
      </dsp:txXfrm>
    </dsp:sp>
    <dsp:sp modelId="{BE1FE618-0F79-4469-A42C-1AEFA8B4B663}">
      <dsp:nvSpPr>
        <dsp:cNvPr id="0" name=""/>
        <dsp:cNvSpPr/>
      </dsp:nvSpPr>
      <dsp:spPr>
        <a:xfrm rot="10800000">
          <a:off x="0" y="1914140"/>
          <a:ext cx="7237863" cy="9654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輸入資料</a:t>
          </a:r>
        </a:p>
      </dsp:txBody>
      <dsp:txXfrm rot="10800000">
        <a:off x="0" y="1914140"/>
        <a:ext cx="7237863" cy="627301"/>
      </dsp:txXfrm>
    </dsp:sp>
    <dsp:sp modelId="{BA985E71-7D53-4E77-82A1-9CA658E6C379}">
      <dsp:nvSpPr>
        <dsp:cNvPr id="0" name=""/>
        <dsp:cNvSpPr/>
      </dsp:nvSpPr>
      <dsp:spPr>
        <a:xfrm rot="10800000">
          <a:off x="0" y="958135"/>
          <a:ext cx="7237863" cy="9654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點選「折線圖」</a:t>
          </a:r>
        </a:p>
      </dsp:txBody>
      <dsp:txXfrm rot="10800000">
        <a:off x="0" y="958135"/>
        <a:ext cx="7237863" cy="627301"/>
      </dsp:txXfrm>
    </dsp:sp>
    <dsp:sp modelId="{750AC075-4145-45E2-BDAD-93F849A34B3C}">
      <dsp:nvSpPr>
        <dsp:cNvPr id="0" name=""/>
        <dsp:cNvSpPr/>
      </dsp:nvSpPr>
      <dsp:spPr>
        <a:xfrm rot="10800000">
          <a:off x="0" y="0"/>
          <a:ext cx="7237863" cy="9654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/>
            <a:t>插入→圖表</a:t>
          </a:r>
        </a:p>
      </dsp:txBody>
      <dsp:txXfrm rot="10800000">
        <a:off x="0" y="0"/>
        <a:ext cx="7237863" cy="62730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FA597-1FF3-47DB-8D26-76FAC4325666}">
      <dsp:nvSpPr>
        <dsp:cNvPr id="0" name=""/>
        <dsp:cNvSpPr/>
      </dsp:nvSpPr>
      <dsp:spPr>
        <a:xfrm rot="10800000">
          <a:off x="1270326" y="831568"/>
          <a:ext cx="7162233" cy="33520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870" tIns="194310" rIns="362712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1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挑對圖表樣式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文字方塊補充說明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繪製圖案強化視覺</a:t>
          </a:r>
        </a:p>
      </dsp:txBody>
      <dsp:txXfrm rot="10800000">
        <a:off x="2108347" y="831568"/>
        <a:ext cx="6324212" cy="3352085"/>
      </dsp:txXfrm>
    </dsp:sp>
    <dsp:sp modelId="{41158F3F-5847-4944-8D6A-3C88575D0FEA}">
      <dsp:nvSpPr>
        <dsp:cNvPr id="0" name=""/>
        <dsp:cNvSpPr/>
      </dsp:nvSpPr>
      <dsp:spPr>
        <a:xfrm>
          <a:off x="42889" y="775085"/>
          <a:ext cx="3152244" cy="33520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B5204-ED43-41BB-85B2-4BCBD5A30118}">
      <dsp:nvSpPr>
        <dsp:cNvPr id="0" name=""/>
        <dsp:cNvSpPr/>
      </dsp:nvSpPr>
      <dsp:spPr>
        <a:xfrm>
          <a:off x="1325403" y="2172928"/>
          <a:ext cx="1132737" cy="103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368" y="0"/>
              </a:lnTo>
              <a:lnTo>
                <a:pt x="566368" y="1032140"/>
              </a:lnTo>
              <a:lnTo>
                <a:pt x="1132737" y="103214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853460" y="2650687"/>
        <a:ext cx="76622" cy="76622"/>
      </dsp:txXfrm>
    </dsp:sp>
    <dsp:sp modelId="{CE0A7498-0CD5-4EEE-AB2F-387DEB6A9675}">
      <dsp:nvSpPr>
        <dsp:cNvPr id="0" name=""/>
        <dsp:cNvSpPr/>
      </dsp:nvSpPr>
      <dsp:spPr>
        <a:xfrm>
          <a:off x="1325403" y="2127208"/>
          <a:ext cx="1132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32737" y="4572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863453" y="2144609"/>
        <a:ext cx="56636" cy="56636"/>
      </dsp:txXfrm>
    </dsp:sp>
    <dsp:sp modelId="{DA61EA8F-7CD0-44B3-A939-01C88859D3B2}">
      <dsp:nvSpPr>
        <dsp:cNvPr id="0" name=""/>
        <dsp:cNvSpPr/>
      </dsp:nvSpPr>
      <dsp:spPr>
        <a:xfrm>
          <a:off x="1325403" y="1140787"/>
          <a:ext cx="1132737" cy="1032140"/>
        </a:xfrm>
        <a:custGeom>
          <a:avLst/>
          <a:gdLst/>
          <a:ahLst/>
          <a:cxnLst/>
          <a:rect l="0" t="0" r="0" b="0"/>
          <a:pathLst>
            <a:path>
              <a:moveTo>
                <a:pt x="0" y="1032140"/>
              </a:moveTo>
              <a:lnTo>
                <a:pt x="566368" y="1032140"/>
              </a:lnTo>
              <a:lnTo>
                <a:pt x="566368" y="0"/>
              </a:lnTo>
              <a:lnTo>
                <a:pt x="1132737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853460" y="1618546"/>
        <a:ext cx="76622" cy="76622"/>
      </dsp:txXfrm>
    </dsp:sp>
    <dsp:sp modelId="{685379FA-545C-4F99-9343-D5B0D9957295}">
      <dsp:nvSpPr>
        <dsp:cNvPr id="0" name=""/>
        <dsp:cNvSpPr/>
      </dsp:nvSpPr>
      <dsp:spPr>
        <a:xfrm rot="16200000">
          <a:off x="-1260381" y="1760071"/>
          <a:ext cx="4345856" cy="825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700" kern="1200" dirty="0"/>
            <a:t>動畫設定重點</a:t>
          </a:r>
        </a:p>
      </dsp:txBody>
      <dsp:txXfrm>
        <a:off x="-1260381" y="1760071"/>
        <a:ext cx="4345856" cy="825712"/>
      </dsp:txXfrm>
    </dsp:sp>
    <dsp:sp modelId="{DE07859C-582F-45C9-84D7-7B8BCBDE7E91}">
      <dsp:nvSpPr>
        <dsp:cNvPr id="0" name=""/>
        <dsp:cNvSpPr/>
      </dsp:nvSpPr>
      <dsp:spPr>
        <a:xfrm>
          <a:off x="2458140" y="727930"/>
          <a:ext cx="4106706" cy="825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動畫節奏感</a:t>
          </a:r>
        </a:p>
      </dsp:txBody>
      <dsp:txXfrm>
        <a:off x="2458140" y="727930"/>
        <a:ext cx="4106706" cy="825712"/>
      </dsp:txXfrm>
    </dsp:sp>
    <dsp:sp modelId="{AEC6C4FB-7C8B-4CA6-B500-ED396A91BABB}">
      <dsp:nvSpPr>
        <dsp:cNvPr id="0" name=""/>
        <dsp:cNvSpPr/>
      </dsp:nvSpPr>
      <dsp:spPr>
        <a:xfrm>
          <a:off x="2458140" y="1760071"/>
          <a:ext cx="4106706" cy="825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避免過於花俏動作</a:t>
          </a:r>
        </a:p>
      </dsp:txBody>
      <dsp:txXfrm>
        <a:off x="2458140" y="1760071"/>
        <a:ext cx="4106706" cy="825712"/>
      </dsp:txXfrm>
    </dsp:sp>
    <dsp:sp modelId="{F59446CF-3CC4-4C3E-9FFD-2D55597F987A}">
      <dsp:nvSpPr>
        <dsp:cNvPr id="0" name=""/>
        <dsp:cNvSpPr/>
      </dsp:nvSpPr>
      <dsp:spPr>
        <a:xfrm>
          <a:off x="2458140" y="2792212"/>
          <a:ext cx="4106706" cy="825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/>
            <a:t>表演方向與順序引導</a:t>
          </a:r>
        </a:p>
      </dsp:txBody>
      <dsp:txXfrm>
        <a:off x="2458140" y="2792212"/>
        <a:ext cx="4106706" cy="825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A5B5B-235A-4356-B42D-88D1F42EFB49}">
      <dsp:nvSpPr>
        <dsp:cNvPr id="0" name=""/>
        <dsp:cNvSpPr/>
      </dsp:nvSpPr>
      <dsp:spPr>
        <a:xfrm>
          <a:off x="2522" y="1069931"/>
          <a:ext cx="2459588" cy="89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內容正確性</a:t>
          </a:r>
        </a:p>
      </dsp:txBody>
      <dsp:txXfrm>
        <a:off x="2522" y="1069931"/>
        <a:ext cx="2459588" cy="892800"/>
      </dsp:txXfrm>
    </dsp:sp>
    <dsp:sp modelId="{B0F98E0B-DB2E-4AB6-825B-FF87151FED59}">
      <dsp:nvSpPr>
        <dsp:cNvPr id="0" name=""/>
        <dsp:cNvSpPr/>
      </dsp:nvSpPr>
      <dsp:spPr>
        <a:xfrm>
          <a:off x="2522" y="1962731"/>
          <a:ext cx="2459588" cy="199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掌握聽眾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訴求重點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理念傳達</a:t>
          </a:r>
        </a:p>
      </dsp:txBody>
      <dsp:txXfrm>
        <a:off x="2522" y="1962731"/>
        <a:ext cx="2459588" cy="1999732"/>
      </dsp:txXfrm>
    </dsp:sp>
    <dsp:sp modelId="{1BC0C7F2-5163-43B9-8D7D-404123319BD3}">
      <dsp:nvSpPr>
        <dsp:cNvPr id="0" name=""/>
        <dsp:cNvSpPr/>
      </dsp:nvSpPr>
      <dsp:spPr>
        <a:xfrm>
          <a:off x="2806452" y="1069931"/>
          <a:ext cx="2459588" cy="89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內容連貫性</a:t>
          </a:r>
        </a:p>
      </dsp:txBody>
      <dsp:txXfrm>
        <a:off x="2806452" y="1069931"/>
        <a:ext cx="2459588" cy="892800"/>
      </dsp:txXfrm>
    </dsp:sp>
    <dsp:sp modelId="{5B3ADDFF-A261-486F-9918-1E08964DE1C9}">
      <dsp:nvSpPr>
        <dsp:cNvPr id="0" name=""/>
        <dsp:cNvSpPr/>
      </dsp:nvSpPr>
      <dsp:spPr>
        <a:xfrm>
          <a:off x="2776396" y="1969230"/>
          <a:ext cx="2459588" cy="199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段落重排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起承轉合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因果呈現</a:t>
          </a:r>
          <a:endParaRPr lang="en-US" altLang="zh-TW" sz="3100" kern="1200" dirty="0"/>
        </a:p>
      </dsp:txBody>
      <dsp:txXfrm>
        <a:off x="2776396" y="1969230"/>
        <a:ext cx="2459588" cy="1999732"/>
      </dsp:txXfrm>
    </dsp:sp>
    <dsp:sp modelId="{AEC3D935-DF49-4213-BEDF-BEDEE4970075}">
      <dsp:nvSpPr>
        <dsp:cNvPr id="0" name=""/>
        <dsp:cNvSpPr/>
      </dsp:nvSpPr>
      <dsp:spPr>
        <a:xfrm>
          <a:off x="5610383" y="1069931"/>
          <a:ext cx="2459588" cy="89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內容可看性</a:t>
          </a:r>
        </a:p>
      </dsp:txBody>
      <dsp:txXfrm>
        <a:off x="5610383" y="1069931"/>
        <a:ext cx="2459588" cy="892800"/>
      </dsp:txXfrm>
    </dsp:sp>
    <dsp:sp modelId="{D7009680-25EF-40B2-91DB-7D77BB6D35F3}">
      <dsp:nvSpPr>
        <dsp:cNvPr id="0" name=""/>
        <dsp:cNvSpPr/>
      </dsp:nvSpPr>
      <dsp:spPr>
        <a:xfrm>
          <a:off x="5610383" y="1962731"/>
          <a:ext cx="2459588" cy="199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情境表達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互動性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100" kern="1200" dirty="0"/>
            <a:t>重點強調</a:t>
          </a:r>
        </a:p>
      </dsp:txBody>
      <dsp:txXfrm>
        <a:off x="5610383" y="1962731"/>
        <a:ext cx="2459588" cy="199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51FE9-4E98-4358-ADC9-E4865E69D68E}">
      <dsp:nvSpPr>
        <dsp:cNvPr id="0" name=""/>
        <dsp:cNvSpPr/>
      </dsp:nvSpPr>
      <dsp:spPr>
        <a:xfrm rot="5400000">
          <a:off x="3854841" y="-1761812"/>
          <a:ext cx="1082735" cy="46089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企業簡介、組織架構、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企業文化</a:t>
          </a:r>
          <a:r>
            <a:rPr lang="en-US" altLang="zh-TW" sz="2500" kern="1200" dirty="0"/>
            <a:t>&amp;</a:t>
          </a:r>
          <a:r>
            <a:rPr lang="zh-TW" altLang="en-US" sz="2500" kern="1200" dirty="0"/>
            <a:t>理念、核心價值等</a:t>
          </a:r>
        </a:p>
      </dsp:txBody>
      <dsp:txXfrm rot="-5400000">
        <a:off x="2091755" y="54129"/>
        <a:ext cx="4556053" cy="977025"/>
      </dsp:txXfrm>
    </dsp:sp>
    <dsp:sp modelId="{F88526CC-B45B-436F-B9E9-64FC34E4E702}">
      <dsp:nvSpPr>
        <dsp:cNvPr id="0" name=""/>
        <dsp:cNvSpPr/>
      </dsp:nvSpPr>
      <dsp:spPr>
        <a:xfrm>
          <a:off x="140524" y="207555"/>
          <a:ext cx="1590998" cy="67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起</a:t>
          </a:r>
        </a:p>
      </dsp:txBody>
      <dsp:txXfrm>
        <a:off x="173239" y="240270"/>
        <a:ext cx="1525568" cy="604742"/>
      </dsp:txXfrm>
    </dsp:sp>
    <dsp:sp modelId="{10D74F9B-3C6E-4CB9-86EE-B2691790356B}">
      <dsp:nvSpPr>
        <dsp:cNvPr id="0" name=""/>
        <dsp:cNvSpPr/>
      </dsp:nvSpPr>
      <dsp:spPr>
        <a:xfrm rot="5400000">
          <a:off x="3854841" y="-611405"/>
          <a:ext cx="1082735" cy="46089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產業概況、經營現況、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市場趨勢、競爭分析等</a:t>
          </a:r>
        </a:p>
      </dsp:txBody>
      <dsp:txXfrm rot="-5400000">
        <a:off x="2091755" y="1204536"/>
        <a:ext cx="4556053" cy="977025"/>
      </dsp:txXfrm>
    </dsp:sp>
    <dsp:sp modelId="{71639C37-4125-4999-A080-DF573388337F}">
      <dsp:nvSpPr>
        <dsp:cNvPr id="0" name=""/>
        <dsp:cNvSpPr/>
      </dsp:nvSpPr>
      <dsp:spPr>
        <a:xfrm>
          <a:off x="140524" y="1357962"/>
          <a:ext cx="1590998" cy="67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承</a:t>
          </a:r>
        </a:p>
      </dsp:txBody>
      <dsp:txXfrm>
        <a:off x="173239" y="1390677"/>
        <a:ext cx="1525568" cy="604742"/>
      </dsp:txXfrm>
    </dsp:sp>
    <dsp:sp modelId="{517AD950-44F5-480D-B7E4-4C0755CD04F0}">
      <dsp:nvSpPr>
        <dsp:cNvPr id="0" name=""/>
        <dsp:cNvSpPr/>
      </dsp:nvSpPr>
      <dsp:spPr>
        <a:xfrm rot="5400000">
          <a:off x="3854841" y="539001"/>
          <a:ext cx="1082735" cy="46089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產品優勢、技術研發等</a:t>
          </a:r>
        </a:p>
      </dsp:txBody>
      <dsp:txXfrm rot="-5400000">
        <a:off x="2091755" y="2354943"/>
        <a:ext cx="4556053" cy="977025"/>
      </dsp:txXfrm>
    </dsp:sp>
    <dsp:sp modelId="{BB8BA54C-E949-40C7-9FDF-1579CC8B5C71}">
      <dsp:nvSpPr>
        <dsp:cNvPr id="0" name=""/>
        <dsp:cNvSpPr/>
      </dsp:nvSpPr>
      <dsp:spPr>
        <a:xfrm>
          <a:off x="140524" y="2508368"/>
          <a:ext cx="1590998" cy="67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轉</a:t>
          </a:r>
        </a:p>
      </dsp:txBody>
      <dsp:txXfrm>
        <a:off x="173239" y="2541083"/>
        <a:ext cx="1525568" cy="604742"/>
      </dsp:txXfrm>
    </dsp:sp>
    <dsp:sp modelId="{EE2ED668-8FCB-452B-B7F7-FD8939E7E5E4}">
      <dsp:nvSpPr>
        <dsp:cNvPr id="0" name=""/>
        <dsp:cNvSpPr/>
      </dsp:nvSpPr>
      <dsp:spPr>
        <a:xfrm rot="5400000">
          <a:off x="3854841" y="1689407"/>
          <a:ext cx="1082735" cy="46089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經營成果、財務分析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500" kern="1200" dirty="0"/>
            <a:t>未來展望、願景等</a:t>
          </a:r>
        </a:p>
      </dsp:txBody>
      <dsp:txXfrm rot="-5400000">
        <a:off x="2091755" y="3505349"/>
        <a:ext cx="4556053" cy="977025"/>
      </dsp:txXfrm>
    </dsp:sp>
    <dsp:sp modelId="{57DDE350-797C-4EB5-8C03-A9BC89528847}">
      <dsp:nvSpPr>
        <dsp:cNvPr id="0" name=""/>
        <dsp:cNvSpPr/>
      </dsp:nvSpPr>
      <dsp:spPr>
        <a:xfrm>
          <a:off x="140524" y="3658775"/>
          <a:ext cx="1590998" cy="67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/>
            <a:t>合</a:t>
          </a:r>
        </a:p>
      </dsp:txBody>
      <dsp:txXfrm>
        <a:off x="173239" y="3691490"/>
        <a:ext cx="1525568" cy="604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CEF18-32B8-4DAE-B0D0-4E00AEC0160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以圖表呈現取代數據資料表格</a:t>
          </a:r>
        </a:p>
      </dsp:txBody>
      <dsp:txXfrm rot="5400000">
        <a:off x="0" y="0"/>
        <a:ext cx="3048000" cy="1524000"/>
      </dsp:txXfrm>
    </dsp:sp>
    <dsp:sp modelId="{CFC4FDA5-E666-44C9-A967-16374D56774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以圖解方式取代條例式敘述</a:t>
          </a:r>
        </a:p>
      </dsp:txBody>
      <dsp:txXfrm>
        <a:off x="3048000" y="0"/>
        <a:ext cx="3048000" cy="1524000"/>
      </dsp:txXfrm>
    </dsp:sp>
    <dsp:sp modelId="{21DB6107-592A-4A3B-8AD6-6530A39AFFFA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以意涵名詞取代段落文字內容</a:t>
          </a:r>
        </a:p>
      </dsp:txBody>
      <dsp:txXfrm rot="10800000">
        <a:off x="0" y="2539999"/>
        <a:ext cx="3048000" cy="1524000"/>
      </dsp:txXfrm>
    </dsp:sp>
    <dsp:sp modelId="{D140B300-4F17-4ECD-94CE-0796B9D8AB89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以表格重點取代繁雜內容</a:t>
          </a:r>
        </a:p>
      </dsp:txBody>
      <dsp:txXfrm rot="-5400000">
        <a:off x="3048000" y="2539999"/>
        <a:ext cx="3048000" cy="1524000"/>
      </dsp:txXfrm>
    </dsp:sp>
    <dsp:sp modelId="{343D3B46-A2A3-4A2C-BDB7-C9F7E702D808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呈現方式</a:t>
          </a:r>
        </a:p>
      </dsp:txBody>
      <dsp:txXfrm>
        <a:off x="2183197" y="1573596"/>
        <a:ext cx="1729606" cy="916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4EACF-92C5-41D2-AA7B-9CEBB5B803CA}">
      <dsp:nvSpPr>
        <dsp:cNvPr id="0" name=""/>
        <dsp:cNvSpPr/>
      </dsp:nvSpPr>
      <dsp:spPr>
        <a:xfrm>
          <a:off x="4164425" y="3983408"/>
          <a:ext cx="553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089" y="4572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427142" y="4015301"/>
        <a:ext cx="27654" cy="27654"/>
      </dsp:txXfrm>
    </dsp:sp>
    <dsp:sp modelId="{02CBC404-CB24-4F91-A1EF-111A7591E4D8}">
      <dsp:nvSpPr>
        <dsp:cNvPr id="0" name=""/>
        <dsp:cNvSpPr/>
      </dsp:nvSpPr>
      <dsp:spPr>
        <a:xfrm>
          <a:off x="845890" y="2448272"/>
          <a:ext cx="553089" cy="158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544" y="0"/>
              </a:lnTo>
              <a:lnTo>
                <a:pt x="276544" y="1580856"/>
              </a:lnTo>
              <a:lnTo>
                <a:pt x="553089" y="158085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1080564" y="3196829"/>
        <a:ext cx="83740" cy="83740"/>
      </dsp:txXfrm>
    </dsp:sp>
    <dsp:sp modelId="{DEAB716F-A728-4514-A7E2-3F877539881B}">
      <dsp:nvSpPr>
        <dsp:cNvPr id="0" name=""/>
        <dsp:cNvSpPr/>
      </dsp:nvSpPr>
      <dsp:spPr>
        <a:xfrm>
          <a:off x="4164425" y="2929504"/>
          <a:ext cx="553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089" y="4572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427142" y="2961397"/>
        <a:ext cx="27654" cy="27654"/>
      </dsp:txXfrm>
    </dsp:sp>
    <dsp:sp modelId="{5304602C-199E-4FA7-AAB7-31F1099833D9}">
      <dsp:nvSpPr>
        <dsp:cNvPr id="0" name=""/>
        <dsp:cNvSpPr/>
      </dsp:nvSpPr>
      <dsp:spPr>
        <a:xfrm>
          <a:off x="845890" y="2448272"/>
          <a:ext cx="553089" cy="52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544" y="0"/>
              </a:lnTo>
              <a:lnTo>
                <a:pt x="276544" y="526952"/>
              </a:lnTo>
              <a:lnTo>
                <a:pt x="553089" y="52695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103336" y="2692649"/>
        <a:ext cx="38196" cy="38196"/>
      </dsp:txXfrm>
    </dsp:sp>
    <dsp:sp modelId="{59CD699C-5E16-4828-81D3-CEBDFB078DFA}">
      <dsp:nvSpPr>
        <dsp:cNvPr id="0" name=""/>
        <dsp:cNvSpPr/>
      </dsp:nvSpPr>
      <dsp:spPr>
        <a:xfrm>
          <a:off x="845890" y="1921319"/>
          <a:ext cx="553089" cy="526952"/>
        </a:xfrm>
        <a:custGeom>
          <a:avLst/>
          <a:gdLst/>
          <a:ahLst/>
          <a:cxnLst/>
          <a:rect l="0" t="0" r="0" b="0"/>
          <a:pathLst>
            <a:path>
              <a:moveTo>
                <a:pt x="0" y="526952"/>
              </a:moveTo>
              <a:lnTo>
                <a:pt x="276544" y="526952"/>
              </a:lnTo>
              <a:lnTo>
                <a:pt x="276544" y="0"/>
              </a:lnTo>
              <a:lnTo>
                <a:pt x="553089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103336" y="2165697"/>
        <a:ext cx="38196" cy="38196"/>
      </dsp:txXfrm>
    </dsp:sp>
    <dsp:sp modelId="{F25D9DF8-EC56-4656-8D1E-1A14DD48E201}">
      <dsp:nvSpPr>
        <dsp:cNvPr id="0" name=""/>
        <dsp:cNvSpPr/>
      </dsp:nvSpPr>
      <dsp:spPr>
        <a:xfrm>
          <a:off x="845890" y="867415"/>
          <a:ext cx="553089" cy="1580856"/>
        </a:xfrm>
        <a:custGeom>
          <a:avLst/>
          <a:gdLst/>
          <a:ahLst/>
          <a:cxnLst/>
          <a:rect l="0" t="0" r="0" b="0"/>
          <a:pathLst>
            <a:path>
              <a:moveTo>
                <a:pt x="0" y="1580856"/>
              </a:moveTo>
              <a:lnTo>
                <a:pt x="276544" y="1580856"/>
              </a:lnTo>
              <a:lnTo>
                <a:pt x="276544" y="0"/>
              </a:lnTo>
              <a:lnTo>
                <a:pt x="553089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1080564" y="1615973"/>
        <a:ext cx="83740" cy="83740"/>
      </dsp:txXfrm>
    </dsp:sp>
    <dsp:sp modelId="{B50B7D44-AF08-4ED9-8E12-5DA593CF90BE}">
      <dsp:nvSpPr>
        <dsp:cNvPr id="0" name=""/>
        <dsp:cNvSpPr/>
      </dsp:nvSpPr>
      <dsp:spPr>
        <a:xfrm rot="16200000">
          <a:off x="-1794417" y="2026710"/>
          <a:ext cx="4437493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kern="1200" dirty="0"/>
            <a:t>主次目錄製作</a:t>
          </a:r>
        </a:p>
      </dsp:txBody>
      <dsp:txXfrm>
        <a:off x="-1794417" y="2026710"/>
        <a:ext cx="4437493" cy="843123"/>
      </dsp:txXfrm>
    </dsp:sp>
    <dsp:sp modelId="{CAB68721-BEC9-4A17-9E03-C95FAC497F58}">
      <dsp:nvSpPr>
        <dsp:cNvPr id="0" name=""/>
        <dsp:cNvSpPr/>
      </dsp:nvSpPr>
      <dsp:spPr>
        <a:xfrm>
          <a:off x="1398979" y="445853"/>
          <a:ext cx="2765445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新增投影片</a:t>
          </a:r>
        </a:p>
      </dsp:txBody>
      <dsp:txXfrm>
        <a:off x="1398979" y="445853"/>
        <a:ext cx="2765445" cy="843123"/>
      </dsp:txXfrm>
    </dsp:sp>
    <dsp:sp modelId="{05C541E6-4D4F-464B-A8DB-F0973987A39B}">
      <dsp:nvSpPr>
        <dsp:cNvPr id="0" name=""/>
        <dsp:cNvSpPr/>
      </dsp:nvSpPr>
      <dsp:spPr>
        <a:xfrm>
          <a:off x="1398979" y="1499757"/>
          <a:ext cx="2765445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版面配置：空白</a:t>
          </a:r>
        </a:p>
      </dsp:txBody>
      <dsp:txXfrm>
        <a:off x="1398979" y="1499757"/>
        <a:ext cx="2765445" cy="843123"/>
      </dsp:txXfrm>
    </dsp:sp>
    <dsp:sp modelId="{9DBDAAD5-5BB9-453C-8F3F-6DAB42619141}">
      <dsp:nvSpPr>
        <dsp:cNvPr id="0" name=""/>
        <dsp:cNvSpPr/>
      </dsp:nvSpPr>
      <dsp:spPr>
        <a:xfrm>
          <a:off x="1398979" y="2553662"/>
          <a:ext cx="2765445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章節→新增章節</a:t>
          </a:r>
        </a:p>
      </dsp:txBody>
      <dsp:txXfrm>
        <a:off x="1398979" y="2553662"/>
        <a:ext cx="2765445" cy="843123"/>
      </dsp:txXfrm>
    </dsp:sp>
    <dsp:sp modelId="{CFE75E17-06C6-4CB4-BA9D-03DB9DC034EC}">
      <dsp:nvSpPr>
        <dsp:cNvPr id="0" name=""/>
        <dsp:cNvSpPr/>
      </dsp:nvSpPr>
      <dsp:spPr>
        <a:xfrm>
          <a:off x="4717514" y="2553662"/>
          <a:ext cx="2765445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可點右鍵重新命名</a:t>
          </a:r>
        </a:p>
      </dsp:txBody>
      <dsp:txXfrm>
        <a:off x="4717514" y="2553662"/>
        <a:ext cx="2765445" cy="843123"/>
      </dsp:txXfrm>
    </dsp:sp>
    <dsp:sp modelId="{5D70C434-D519-46EB-A6C5-017860845DB5}">
      <dsp:nvSpPr>
        <dsp:cNvPr id="0" name=""/>
        <dsp:cNvSpPr/>
      </dsp:nvSpPr>
      <dsp:spPr>
        <a:xfrm>
          <a:off x="1398979" y="3607567"/>
          <a:ext cx="2765445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重複步驟</a:t>
          </a:r>
          <a:r>
            <a:rPr lang="en-US" altLang="zh-TW" sz="2600" kern="1200" dirty="0"/>
            <a:t>1-3</a:t>
          </a:r>
          <a:endParaRPr lang="zh-TW" altLang="en-US" sz="2600" kern="1200" dirty="0"/>
        </a:p>
      </dsp:txBody>
      <dsp:txXfrm>
        <a:off x="1398979" y="3607567"/>
        <a:ext cx="2765445" cy="843123"/>
      </dsp:txXfrm>
    </dsp:sp>
    <dsp:sp modelId="{78B2F3A4-2FFA-40EE-9EAE-1BD751A0DD73}">
      <dsp:nvSpPr>
        <dsp:cNvPr id="0" name=""/>
        <dsp:cNvSpPr/>
      </dsp:nvSpPr>
      <dsp:spPr>
        <a:xfrm>
          <a:off x="4717514" y="3607567"/>
          <a:ext cx="2765445" cy="843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依大綱項目數量</a:t>
          </a:r>
        </a:p>
      </dsp:txBody>
      <dsp:txXfrm>
        <a:off x="4717514" y="3607567"/>
        <a:ext cx="2765445" cy="843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A3956-1D25-4488-A65F-E556AAFC9E43}">
      <dsp:nvSpPr>
        <dsp:cNvPr id="0" name=""/>
        <dsp:cNvSpPr/>
      </dsp:nvSpPr>
      <dsp:spPr>
        <a:xfrm>
          <a:off x="882466" y="2938636"/>
          <a:ext cx="576591" cy="164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295" y="0"/>
              </a:lnTo>
              <a:lnTo>
                <a:pt x="288295" y="1648032"/>
              </a:lnTo>
              <a:lnTo>
                <a:pt x="576591" y="164803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1127112" y="3719002"/>
        <a:ext cx="87299" cy="87299"/>
      </dsp:txXfrm>
    </dsp:sp>
    <dsp:sp modelId="{4148F29B-6250-4A75-A5D3-7C4ADE1ED13D}">
      <dsp:nvSpPr>
        <dsp:cNvPr id="0" name=""/>
        <dsp:cNvSpPr/>
      </dsp:nvSpPr>
      <dsp:spPr>
        <a:xfrm>
          <a:off x="882466" y="2938636"/>
          <a:ext cx="576591" cy="54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295" y="0"/>
              </a:lnTo>
              <a:lnTo>
                <a:pt x="288295" y="549344"/>
              </a:lnTo>
              <a:lnTo>
                <a:pt x="576591" y="54934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150852" y="3193398"/>
        <a:ext cx="39819" cy="39819"/>
      </dsp:txXfrm>
    </dsp:sp>
    <dsp:sp modelId="{3ED89096-D829-434C-94D2-45EA7C01E931}">
      <dsp:nvSpPr>
        <dsp:cNvPr id="0" name=""/>
        <dsp:cNvSpPr/>
      </dsp:nvSpPr>
      <dsp:spPr>
        <a:xfrm>
          <a:off x="4342016" y="2389291"/>
          <a:ext cx="576591" cy="54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295" y="0"/>
              </a:lnTo>
              <a:lnTo>
                <a:pt x="288295" y="549344"/>
              </a:lnTo>
              <a:lnTo>
                <a:pt x="576591" y="549344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610402" y="2644054"/>
        <a:ext cx="39819" cy="39819"/>
      </dsp:txXfrm>
    </dsp:sp>
    <dsp:sp modelId="{A7947814-CD2C-4F15-A3F0-C972B0BC7309}">
      <dsp:nvSpPr>
        <dsp:cNvPr id="0" name=""/>
        <dsp:cNvSpPr/>
      </dsp:nvSpPr>
      <dsp:spPr>
        <a:xfrm>
          <a:off x="4342016" y="1839947"/>
          <a:ext cx="576591" cy="549344"/>
        </a:xfrm>
        <a:custGeom>
          <a:avLst/>
          <a:gdLst/>
          <a:ahLst/>
          <a:cxnLst/>
          <a:rect l="0" t="0" r="0" b="0"/>
          <a:pathLst>
            <a:path>
              <a:moveTo>
                <a:pt x="0" y="549344"/>
              </a:moveTo>
              <a:lnTo>
                <a:pt x="288295" y="549344"/>
              </a:lnTo>
              <a:lnTo>
                <a:pt x="288295" y="0"/>
              </a:lnTo>
              <a:lnTo>
                <a:pt x="576591" y="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610402" y="2094710"/>
        <a:ext cx="39819" cy="39819"/>
      </dsp:txXfrm>
    </dsp:sp>
    <dsp:sp modelId="{8F28C591-12C4-4195-AFA3-E2EB16B7A3F0}">
      <dsp:nvSpPr>
        <dsp:cNvPr id="0" name=""/>
        <dsp:cNvSpPr/>
      </dsp:nvSpPr>
      <dsp:spPr>
        <a:xfrm>
          <a:off x="882466" y="2389291"/>
          <a:ext cx="576591" cy="549344"/>
        </a:xfrm>
        <a:custGeom>
          <a:avLst/>
          <a:gdLst/>
          <a:ahLst/>
          <a:cxnLst/>
          <a:rect l="0" t="0" r="0" b="0"/>
          <a:pathLst>
            <a:path>
              <a:moveTo>
                <a:pt x="0" y="549344"/>
              </a:moveTo>
              <a:lnTo>
                <a:pt x="288295" y="549344"/>
              </a:lnTo>
              <a:lnTo>
                <a:pt x="288295" y="0"/>
              </a:lnTo>
              <a:lnTo>
                <a:pt x="576591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150852" y="2644054"/>
        <a:ext cx="39819" cy="39819"/>
      </dsp:txXfrm>
    </dsp:sp>
    <dsp:sp modelId="{F072E52D-BCEB-4AC0-AA96-E140CC74AD21}">
      <dsp:nvSpPr>
        <dsp:cNvPr id="0" name=""/>
        <dsp:cNvSpPr/>
      </dsp:nvSpPr>
      <dsp:spPr>
        <a:xfrm>
          <a:off x="882466" y="1290603"/>
          <a:ext cx="576591" cy="1648032"/>
        </a:xfrm>
        <a:custGeom>
          <a:avLst/>
          <a:gdLst/>
          <a:ahLst/>
          <a:cxnLst/>
          <a:rect l="0" t="0" r="0" b="0"/>
          <a:pathLst>
            <a:path>
              <a:moveTo>
                <a:pt x="0" y="1648032"/>
              </a:moveTo>
              <a:lnTo>
                <a:pt x="288295" y="1648032"/>
              </a:lnTo>
              <a:lnTo>
                <a:pt x="288295" y="0"/>
              </a:lnTo>
              <a:lnTo>
                <a:pt x="576591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1127112" y="2070970"/>
        <a:ext cx="87299" cy="87299"/>
      </dsp:txXfrm>
    </dsp:sp>
    <dsp:sp modelId="{E4266609-94A6-4CBE-8EBD-4B11841986C5}">
      <dsp:nvSpPr>
        <dsp:cNvPr id="0" name=""/>
        <dsp:cNvSpPr/>
      </dsp:nvSpPr>
      <dsp:spPr>
        <a:xfrm rot="16200000">
          <a:off x="-1870036" y="2499160"/>
          <a:ext cx="4626055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200" kern="1200" dirty="0"/>
            <a:t>母片製作</a:t>
          </a:r>
        </a:p>
      </dsp:txBody>
      <dsp:txXfrm>
        <a:off x="-1870036" y="2499160"/>
        <a:ext cx="4626055" cy="878950"/>
      </dsp:txXfrm>
    </dsp:sp>
    <dsp:sp modelId="{AABEB9FF-4E49-43A8-A354-89388840DF20}">
      <dsp:nvSpPr>
        <dsp:cNvPr id="0" name=""/>
        <dsp:cNvSpPr/>
      </dsp:nvSpPr>
      <dsp:spPr>
        <a:xfrm>
          <a:off x="1459058" y="851128"/>
          <a:ext cx="2882958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檢視→投影片母片</a:t>
          </a:r>
        </a:p>
      </dsp:txBody>
      <dsp:txXfrm>
        <a:off x="1459058" y="851128"/>
        <a:ext cx="2882958" cy="878950"/>
      </dsp:txXfrm>
    </dsp:sp>
    <dsp:sp modelId="{F9694D78-6406-4864-9412-B3A02C2B6586}">
      <dsp:nvSpPr>
        <dsp:cNvPr id="0" name=""/>
        <dsp:cNvSpPr/>
      </dsp:nvSpPr>
      <dsp:spPr>
        <a:xfrm>
          <a:off x="1459058" y="1949816"/>
          <a:ext cx="2882958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插入投影片母片</a:t>
          </a:r>
        </a:p>
      </dsp:txBody>
      <dsp:txXfrm>
        <a:off x="1459058" y="1949816"/>
        <a:ext cx="2882958" cy="878950"/>
      </dsp:txXfrm>
    </dsp:sp>
    <dsp:sp modelId="{709BC942-2115-425C-B7D7-7A1B6193BFE6}">
      <dsp:nvSpPr>
        <dsp:cNvPr id="0" name=""/>
        <dsp:cNvSpPr/>
      </dsp:nvSpPr>
      <dsp:spPr>
        <a:xfrm>
          <a:off x="4918607" y="1400472"/>
          <a:ext cx="2882958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/>
            <a:t>依</a:t>
          </a:r>
          <a:r>
            <a:rPr lang="zh-TW" altLang="en-US" sz="1800" kern="1200" dirty="0"/>
            <a:t>章節數</a:t>
          </a:r>
        </a:p>
      </dsp:txBody>
      <dsp:txXfrm>
        <a:off x="4918607" y="1400472"/>
        <a:ext cx="2882958" cy="878950"/>
      </dsp:txXfrm>
    </dsp:sp>
    <dsp:sp modelId="{2BA97515-3E73-4A54-BF90-4EA824EAE197}">
      <dsp:nvSpPr>
        <dsp:cNvPr id="0" name=""/>
        <dsp:cNvSpPr/>
      </dsp:nvSpPr>
      <dsp:spPr>
        <a:xfrm>
          <a:off x="4918607" y="2499160"/>
          <a:ext cx="2882958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從編號</a:t>
          </a:r>
          <a:r>
            <a:rPr lang="en-US" altLang="zh-TW" sz="1800" kern="1200" dirty="0"/>
            <a:t>2</a:t>
          </a:r>
          <a:r>
            <a:rPr lang="zh-TW" altLang="en-US" sz="1800" kern="1200" dirty="0"/>
            <a:t>母片開始製作主目錄</a:t>
          </a: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圖案繪製；文字方塊</a:t>
          </a:r>
          <a:r>
            <a:rPr lang="en-US" altLang="zh-TW" sz="1800" kern="1200" dirty="0"/>
            <a:t>…</a:t>
          </a:r>
          <a:endParaRPr lang="zh-TW" altLang="en-US" sz="1800" kern="1200" dirty="0"/>
        </a:p>
      </dsp:txBody>
      <dsp:txXfrm>
        <a:off x="4918607" y="2499160"/>
        <a:ext cx="2882958" cy="878950"/>
      </dsp:txXfrm>
    </dsp:sp>
    <dsp:sp modelId="{AD3BF0C5-781B-494B-B82F-28F8922770E9}">
      <dsp:nvSpPr>
        <dsp:cNvPr id="0" name=""/>
        <dsp:cNvSpPr/>
      </dsp:nvSpPr>
      <dsp:spPr>
        <a:xfrm>
          <a:off x="1459058" y="3048504"/>
          <a:ext cx="2882958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再複製到其他母片上</a:t>
          </a:r>
          <a:endParaRPr lang="en-US" altLang="zh-TW" sz="1800" kern="1200" dirty="0"/>
        </a:p>
      </dsp:txBody>
      <dsp:txXfrm>
        <a:off x="1459058" y="3048504"/>
        <a:ext cx="2882958" cy="878950"/>
      </dsp:txXfrm>
    </dsp:sp>
    <dsp:sp modelId="{CA3DF9A7-80DA-4BB1-AB0D-B91872902E6A}">
      <dsp:nvSpPr>
        <dsp:cNvPr id="0" name=""/>
        <dsp:cNvSpPr/>
      </dsp:nvSpPr>
      <dsp:spPr>
        <a:xfrm>
          <a:off x="1459058" y="4147193"/>
          <a:ext cx="2882958" cy="87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再修改顏色、文字效果等</a:t>
          </a:r>
          <a:endParaRPr lang="en-US" altLang="zh-TW" sz="1800" kern="1200" dirty="0"/>
        </a:p>
      </dsp:txBody>
      <dsp:txXfrm>
        <a:off x="1459058" y="4147193"/>
        <a:ext cx="2882958" cy="878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FF8CD-1B9F-404E-895A-9A4FE793C596}">
      <dsp:nvSpPr>
        <dsp:cNvPr id="0" name=""/>
        <dsp:cNvSpPr/>
      </dsp:nvSpPr>
      <dsp:spPr>
        <a:xfrm>
          <a:off x="4180336" y="3891504"/>
          <a:ext cx="416762" cy="1191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381" y="0"/>
              </a:lnTo>
              <a:lnTo>
                <a:pt x="208381" y="1191204"/>
              </a:lnTo>
              <a:lnTo>
                <a:pt x="416762" y="1191204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357167" y="4455556"/>
        <a:ext cx="63100" cy="63100"/>
      </dsp:txXfrm>
    </dsp:sp>
    <dsp:sp modelId="{0887E390-8107-4FD3-B3D7-15B5F097C891}">
      <dsp:nvSpPr>
        <dsp:cNvPr id="0" name=""/>
        <dsp:cNvSpPr/>
      </dsp:nvSpPr>
      <dsp:spPr>
        <a:xfrm>
          <a:off x="4180336" y="3891504"/>
          <a:ext cx="416762" cy="39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381" y="0"/>
              </a:lnTo>
              <a:lnTo>
                <a:pt x="208381" y="397068"/>
              </a:lnTo>
              <a:lnTo>
                <a:pt x="416762" y="397068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374326" y="4075647"/>
        <a:ext cx="28781" cy="28781"/>
      </dsp:txXfrm>
    </dsp:sp>
    <dsp:sp modelId="{7743ECEB-4071-4950-8D7A-5F87E64B1CBA}">
      <dsp:nvSpPr>
        <dsp:cNvPr id="0" name=""/>
        <dsp:cNvSpPr/>
      </dsp:nvSpPr>
      <dsp:spPr>
        <a:xfrm>
          <a:off x="4180336" y="3494436"/>
          <a:ext cx="416762" cy="397068"/>
        </a:xfrm>
        <a:custGeom>
          <a:avLst/>
          <a:gdLst/>
          <a:ahLst/>
          <a:cxnLst/>
          <a:rect l="0" t="0" r="0" b="0"/>
          <a:pathLst>
            <a:path>
              <a:moveTo>
                <a:pt x="0" y="397068"/>
              </a:moveTo>
              <a:lnTo>
                <a:pt x="208381" y="397068"/>
              </a:lnTo>
              <a:lnTo>
                <a:pt x="208381" y="0"/>
              </a:lnTo>
              <a:lnTo>
                <a:pt x="416762" y="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374326" y="3678579"/>
        <a:ext cx="28781" cy="28781"/>
      </dsp:txXfrm>
    </dsp:sp>
    <dsp:sp modelId="{38558F6B-773C-4854-958E-0EB1C150CF3A}">
      <dsp:nvSpPr>
        <dsp:cNvPr id="0" name=""/>
        <dsp:cNvSpPr/>
      </dsp:nvSpPr>
      <dsp:spPr>
        <a:xfrm>
          <a:off x="4180336" y="2700300"/>
          <a:ext cx="416762" cy="1191204"/>
        </a:xfrm>
        <a:custGeom>
          <a:avLst/>
          <a:gdLst/>
          <a:ahLst/>
          <a:cxnLst/>
          <a:rect l="0" t="0" r="0" b="0"/>
          <a:pathLst>
            <a:path>
              <a:moveTo>
                <a:pt x="0" y="1191204"/>
              </a:moveTo>
              <a:lnTo>
                <a:pt x="208381" y="1191204"/>
              </a:lnTo>
              <a:lnTo>
                <a:pt x="208381" y="0"/>
              </a:lnTo>
              <a:lnTo>
                <a:pt x="416762" y="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357167" y="3264351"/>
        <a:ext cx="63100" cy="63100"/>
      </dsp:txXfrm>
    </dsp:sp>
    <dsp:sp modelId="{E31189D9-298E-4C42-8A5A-7ED9387927D7}">
      <dsp:nvSpPr>
        <dsp:cNvPr id="0" name=""/>
        <dsp:cNvSpPr/>
      </dsp:nvSpPr>
      <dsp:spPr>
        <a:xfrm>
          <a:off x="1052780" y="2416768"/>
          <a:ext cx="1043742" cy="147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871" y="0"/>
              </a:lnTo>
              <a:lnTo>
                <a:pt x="521871" y="1474735"/>
              </a:lnTo>
              <a:lnTo>
                <a:pt x="1043742" y="147473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1529484" y="3108968"/>
        <a:ext cx="90336" cy="90336"/>
      </dsp:txXfrm>
    </dsp:sp>
    <dsp:sp modelId="{FD837262-BE89-451E-B122-754288B01951}">
      <dsp:nvSpPr>
        <dsp:cNvPr id="0" name=""/>
        <dsp:cNvSpPr/>
      </dsp:nvSpPr>
      <dsp:spPr>
        <a:xfrm>
          <a:off x="4180336" y="1860443"/>
          <a:ext cx="416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6762" y="45720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378298" y="1895744"/>
        <a:ext cx="20838" cy="20838"/>
      </dsp:txXfrm>
    </dsp:sp>
    <dsp:sp modelId="{5821A651-3A67-47EA-8216-D793D03C8B92}">
      <dsp:nvSpPr>
        <dsp:cNvPr id="0" name=""/>
        <dsp:cNvSpPr/>
      </dsp:nvSpPr>
      <dsp:spPr>
        <a:xfrm>
          <a:off x="1052780" y="1906163"/>
          <a:ext cx="1043742" cy="510604"/>
        </a:xfrm>
        <a:custGeom>
          <a:avLst/>
          <a:gdLst/>
          <a:ahLst/>
          <a:cxnLst/>
          <a:rect l="0" t="0" r="0" b="0"/>
          <a:pathLst>
            <a:path>
              <a:moveTo>
                <a:pt x="0" y="510604"/>
              </a:moveTo>
              <a:lnTo>
                <a:pt x="521871" y="510604"/>
              </a:lnTo>
              <a:lnTo>
                <a:pt x="521871" y="0"/>
              </a:lnTo>
              <a:lnTo>
                <a:pt x="104374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545603" y="2132417"/>
        <a:ext cx="58097" cy="58097"/>
      </dsp:txXfrm>
    </dsp:sp>
    <dsp:sp modelId="{3A8826FA-B1C7-4D0B-ABF2-20327CA4F647}">
      <dsp:nvSpPr>
        <dsp:cNvPr id="0" name=""/>
        <dsp:cNvSpPr/>
      </dsp:nvSpPr>
      <dsp:spPr>
        <a:xfrm>
          <a:off x="1052780" y="1112027"/>
          <a:ext cx="1043742" cy="1304740"/>
        </a:xfrm>
        <a:custGeom>
          <a:avLst/>
          <a:gdLst/>
          <a:ahLst/>
          <a:cxnLst/>
          <a:rect l="0" t="0" r="0" b="0"/>
          <a:pathLst>
            <a:path>
              <a:moveTo>
                <a:pt x="0" y="1304740"/>
              </a:moveTo>
              <a:lnTo>
                <a:pt x="521871" y="1304740"/>
              </a:lnTo>
              <a:lnTo>
                <a:pt x="521871" y="0"/>
              </a:lnTo>
              <a:lnTo>
                <a:pt x="104374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1532880" y="1722626"/>
        <a:ext cx="83542" cy="83542"/>
      </dsp:txXfrm>
    </dsp:sp>
    <dsp:sp modelId="{356A6C2C-1F2E-4B37-A6F1-64296748D9A5}">
      <dsp:nvSpPr>
        <dsp:cNvPr id="0" name=""/>
        <dsp:cNvSpPr/>
      </dsp:nvSpPr>
      <dsp:spPr>
        <a:xfrm>
          <a:off x="1052780" y="317891"/>
          <a:ext cx="1043742" cy="2098876"/>
        </a:xfrm>
        <a:custGeom>
          <a:avLst/>
          <a:gdLst/>
          <a:ahLst/>
          <a:cxnLst/>
          <a:rect l="0" t="0" r="0" b="0"/>
          <a:pathLst>
            <a:path>
              <a:moveTo>
                <a:pt x="0" y="2098876"/>
              </a:moveTo>
              <a:lnTo>
                <a:pt x="521871" y="2098876"/>
              </a:lnTo>
              <a:lnTo>
                <a:pt x="521871" y="0"/>
              </a:lnTo>
              <a:lnTo>
                <a:pt x="104374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800" kern="1200"/>
        </a:p>
      </dsp:txBody>
      <dsp:txXfrm>
        <a:off x="1516050" y="1308728"/>
        <a:ext cx="117203" cy="117203"/>
      </dsp:txXfrm>
    </dsp:sp>
    <dsp:sp modelId="{5A38949E-FDD5-4ABB-8A3D-58B64E2D8717}">
      <dsp:nvSpPr>
        <dsp:cNvPr id="0" name=""/>
        <dsp:cNvSpPr/>
      </dsp:nvSpPr>
      <dsp:spPr>
        <a:xfrm rot="16200000">
          <a:off x="-936739" y="2099113"/>
          <a:ext cx="3343730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母片背景製作</a:t>
          </a:r>
        </a:p>
      </dsp:txBody>
      <dsp:txXfrm>
        <a:off x="-936739" y="2099113"/>
        <a:ext cx="3343730" cy="635308"/>
      </dsp:txXfrm>
    </dsp:sp>
    <dsp:sp modelId="{5E8338B3-964D-46FE-947F-77B64C85DDD3}">
      <dsp:nvSpPr>
        <dsp:cNvPr id="0" name=""/>
        <dsp:cNvSpPr/>
      </dsp:nvSpPr>
      <dsp:spPr>
        <a:xfrm>
          <a:off x="2096523" y="237"/>
          <a:ext cx="2083813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先設計基本版型</a:t>
          </a:r>
        </a:p>
      </dsp:txBody>
      <dsp:txXfrm>
        <a:off x="2096523" y="237"/>
        <a:ext cx="2083813" cy="635308"/>
      </dsp:txXfrm>
    </dsp:sp>
    <dsp:sp modelId="{9D878BF1-ECE7-40F0-A32E-3C8497672D0F}">
      <dsp:nvSpPr>
        <dsp:cNvPr id="0" name=""/>
        <dsp:cNvSpPr/>
      </dsp:nvSpPr>
      <dsp:spPr>
        <a:xfrm>
          <a:off x="2096523" y="794373"/>
          <a:ext cx="2083813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以簡潔為主</a:t>
          </a:r>
        </a:p>
      </dsp:txBody>
      <dsp:txXfrm>
        <a:off x="2096523" y="794373"/>
        <a:ext cx="2083813" cy="635308"/>
      </dsp:txXfrm>
    </dsp:sp>
    <dsp:sp modelId="{9D81282F-7A4A-4393-8645-839D206606AC}">
      <dsp:nvSpPr>
        <dsp:cNvPr id="0" name=""/>
        <dsp:cNvSpPr/>
      </dsp:nvSpPr>
      <dsp:spPr>
        <a:xfrm>
          <a:off x="2096523" y="1588509"/>
          <a:ext cx="2083813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避免過多設計</a:t>
          </a:r>
          <a:endParaRPr lang="en-US" altLang="zh-TW" sz="2000" kern="1200" dirty="0"/>
        </a:p>
      </dsp:txBody>
      <dsp:txXfrm>
        <a:off x="2096523" y="1588509"/>
        <a:ext cx="2083813" cy="635308"/>
      </dsp:txXfrm>
    </dsp:sp>
    <dsp:sp modelId="{7AB0B454-A28E-4B90-A610-25A3CB57AD0E}">
      <dsp:nvSpPr>
        <dsp:cNvPr id="0" name=""/>
        <dsp:cNvSpPr/>
      </dsp:nvSpPr>
      <dsp:spPr>
        <a:xfrm>
          <a:off x="4597099" y="1588509"/>
          <a:ext cx="3027196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待內容完成後再補充</a:t>
          </a:r>
          <a:endParaRPr lang="en-US" altLang="zh-TW" sz="2000" kern="1200" dirty="0"/>
        </a:p>
      </dsp:txBody>
      <dsp:txXfrm>
        <a:off x="4597099" y="1588509"/>
        <a:ext cx="3027196" cy="635308"/>
      </dsp:txXfrm>
    </dsp:sp>
    <dsp:sp modelId="{611090DD-A1F1-4867-AF69-FB79863CF89E}">
      <dsp:nvSpPr>
        <dsp:cNvPr id="0" name=""/>
        <dsp:cNvSpPr/>
      </dsp:nvSpPr>
      <dsp:spPr>
        <a:xfrm>
          <a:off x="2096523" y="3573849"/>
          <a:ext cx="2083813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基本配色</a:t>
          </a:r>
          <a:endParaRPr lang="en-US" altLang="zh-TW" sz="2000" kern="1200" dirty="0"/>
        </a:p>
      </dsp:txBody>
      <dsp:txXfrm>
        <a:off x="2096523" y="3573849"/>
        <a:ext cx="2083813" cy="635308"/>
      </dsp:txXfrm>
    </dsp:sp>
    <dsp:sp modelId="{8CFF25E2-5D34-4A35-91A4-AF656ED47BD9}">
      <dsp:nvSpPr>
        <dsp:cNvPr id="0" name=""/>
        <dsp:cNvSpPr/>
      </dsp:nvSpPr>
      <dsp:spPr>
        <a:xfrm>
          <a:off x="4597099" y="2382645"/>
          <a:ext cx="3027196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主色 </a:t>
          </a:r>
          <a:r>
            <a:rPr lang="en-US" altLang="zh-TW" sz="2000" kern="1200" dirty="0"/>
            <a:t>+ </a:t>
          </a:r>
          <a:r>
            <a:rPr lang="zh-TW" altLang="en-US" sz="2000" kern="1200" dirty="0"/>
            <a:t>次色不超過</a:t>
          </a:r>
          <a:r>
            <a:rPr lang="en-US" altLang="zh-TW" sz="2000" kern="1200" dirty="0"/>
            <a:t>3</a:t>
          </a:r>
          <a:r>
            <a:rPr lang="zh-TW" altLang="en-US" sz="2000" kern="1200" dirty="0"/>
            <a:t>種為佳</a:t>
          </a:r>
          <a:endParaRPr lang="en-US" altLang="zh-TW" sz="2000" kern="1200" dirty="0"/>
        </a:p>
      </dsp:txBody>
      <dsp:txXfrm>
        <a:off x="4597099" y="2382645"/>
        <a:ext cx="3027196" cy="635308"/>
      </dsp:txXfrm>
    </dsp:sp>
    <dsp:sp modelId="{413BC1F1-5AD6-4141-961D-9129A5D3CF32}">
      <dsp:nvSpPr>
        <dsp:cNvPr id="0" name=""/>
        <dsp:cNvSpPr/>
      </dsp:nvSpPr>
      <dsp:spPr>
        <a:xfrm>
          <a:off x="4597099" y="3176781"/>
          <a:ext cx="3027196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以深 </a:t>
          </a:r>
          <a:r>
            <a:rPr lang="en-US" altLang="zh-TW" sz="2000" kern="1200" dirty="0"/>
            <a:t>/ </a:t>
          </a:r>
          <a:r>
            <a:rPr lang="zh-TW" altLang="en-US" sz="2000" kern="1200" dirty="0"/>
            <a:t>淺 色強調層次感</a:t>
          </a:r>
          <a:endParaRPr lang="en-US" altLang="zh-TW" sz="2000" kern="1200" dirty="0"/>
        </a:p>
      </dsp:txBody>
      <dsp:txXfrm>
        <a:off x="4597099" y="3176781"/>
        <a:ext cx="3027196" cy="635308"/>
      </dsp:txXfrm>
    </dsp:sp>
    <dsp:sp modelId="{5D9754FF-C1EB-4784-9BE1-B80C100D24ED}">
      <dsp:nvSpPr>
        <dsp:cNvPr id="0" name=""/>
        <dsp:cNvSpPr/>
      </dsp:nvSpPr>
      <dsp:spPr>
        <a:xfrm>
          <a:off x="4597099" y="3970917"/>
          <a:ext cx="3027196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大面積→淺色為佳</a:t>
          </a:r>
          <a:endParaRPr lang="en-US" altLang="zh-TW" sz="2000" kern="1200" dirty="0"/>
        </a:p>
      </dsp:txBody>
      <dsp:txXfrm>
        <a:off x="4597099" y="3970917"/>
        <a:ext cx="3027196" cy="635308"/>
      </dsp:txXfrm>
    </dsp:sp>
    <dsp:sp modelId="{63D3DD99-1CC6-464D-87FD-0DAA61833C61}">
      <dsp:nvSpPr>
        <dsp:cNvPr id="0" name=""/>
        <dsp:cNvSpPr/>
      </dsp:nvSpPr>
      <dsp:spPr>
        <a:xfrm>
          <a:off x="4597099" y="4765053"/>
          <a:ext cx="3027196" cy="63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主焦點→深色為佳</a:t>
          </a:r>
          <a:endParaRPr lang="en-US" altLang="zh-TW" sz="2000" kern="1200" dirty="0"/>
        </a:p>
      </dsp:txBody>
      <dsp:txXfrm>
        <a:off x="4597099" y="4765053"/>
        <a:ext cx="3027196" cy="635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E87B3-4B52-48FD-AA0A-8DC3B9926CFF}">
      <dsp:nvSpPr>
        <dsp:cNvPr id="0" name=""/>
        <dsp:cNvSpPr/>
      </dsp:nvSpPr>
      <dsp:spPr>
        <a:xfrm>
          <a:off x="2460048" y="1940572"/>
          <a:ext cx="1385508" cy="138550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 dirty="0">
              <a:solidFill>
                <a:schemeClr val="bg1"/>
              </a:solidFill>
            </a:rPr>
            <a:t>4W1H</a:t>
          </a:r>
          <a:endParaRPr lang="zh-TW" altLang="en-US" sz="2600" kern="1200" dirty="0">
            <a:solidFill>
              <a:schemeClr val="bg1"/>
            </a:solidFill>
          </a:endParaRPr>
        </a:p>
      </dsp:txBody>
      <dsp:txXfrm>
        <a:off x="2662951" y="2143475"/>
        <a:ext cx="979702" cy="979702"/>
      </dsp:txXfrm>
    </dsp:sp>
    <dsp:sp modelId="{678AFB64-8837-434A-BB88-07A79B930F73}">
      <dsp:nvSpPr>
        <dsp:cNvPr id="0" name=""/>
        <dsp:cNvSpPr/>
      </dsp:nvSpPr>
      <dsp:spPr>
        <a:xfrm rot="16200000">
          <a:off x="3006414" y="1437117"/>
          <a:ext cx="292776" cy="47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>
        <a:off x="3050331" y="1575249"/>
        <a:ext cx="204943" cy="282643"/>
      </dsp:txXfrm>
    </dsp:sp>
    <dsp:sp modelId="{C9D16F63-7177-4FE7-BB9E-ED8254782077}">
      <dsp:nvSpPr>
        <dsp:cNvPr id="0" name=""/>
        <dsp:cNvSpPr/>
      </dsp:nvSpPr>
      <dsp:spPr>
        <a:xfrm>
          <a:off x="2460048" y="2654"/>
          <a:ext cx="1385508" cy="1385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 dirty="0"/>
            <a:t>Who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人物</a:t>
          </a:r>
        </a:p>
      </dsp:txBody>
      <dsp:txXfrm>
        <a:off x="2662951" y="205557"/>
        <a:ext cx="979702" cy="979702"/>
      </dsp:txXfrm>
    </dsp:sp>
    <dsp:sp modelId="{9F5FEA5F-9474-443C-AD06-F092CE44F275}">
      <dsp:nvSpPr>
        <dsp:cNvPr id="0" name=""/>
        <dsp:cNvSpPr/>
      </dsp:nvSpPr>
      <dsp:spPr>
        <a:xfrm rot="20520000">
          <a:off x="3920068" y="2100925"/>
          <a:ext cx="292776" cy="47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>
        <a:off x="3922217" y="2208711"/>
        <a:ext cx="204943" cy="282643"/>
      </dsp:txXfrm>
    </dsp:sp>
    <dsp:sp modelId="{B5E39A41-56E3-4A13-8FC9-0A451387A52A}">
      <dsp:nvSpPr>
        <dsp:cNvPr id="0" name=""/>
        <dsp:cNvSpPr/>
      </dsp:nvSpPr>
      <dsp:spPr>
        <a:xfrm>
          <a:off x="4303117" y="1341722"/>
          <a:ext cx="1385508" cy="1385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 dirty="0"/>
            <a:t>When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時間</a:t>
          </a:r>
        </a:p>
      </dsp:txBody>
      <dsp:txXfrm>
        <a:off x="4506020" y="1544625"/>
        <a:ext cx="979702" cy="979702"/>
      </dsp:txXfrm>
    </dsp:sp>
    <dsp:sp modelId="{FDD26011-6584-4FA4-959C-480E5AA1BE78}">
      <dsp:nvSpPr>
        <dsp:cNvPr id="0" name=""/>
        <dsp:cNvSpPr/>
      </dsp:nvSpPr>
      <dsp:spPr>
        <a:xfrm rot="3240000">
          <a:off x="3571083" y="3174990"/>
          <a:ext cx="292776" cy="47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>
        <a:off x="3589186" y="3233676"/>
        <a:ext cx="204943" cy="282643"/>
      </dsp:txXfrm>
    </dsp:sp>
    <dsp:sp modelId="{5E308330-5645-47C0-A470-5415AADA0D40}">
      <dsp:nvSpPr>
        <dsp:cNvPr id="0" name=""/>
        <dsp:cNvSpPr/>
      </dsp:nvSpPr>
      <dsp:spPr>
        <a:xfrm>
          <a:off x="3599127" y="3508380"/>
          <a:ext cx="1385508" cy="1385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 dirty="0"/>
            <a:t>Where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地點</a:t>
          </a:r>
        </a:p>
      </dsp:txBody>
      <dsp:txXfrm>
        <a:off x="3802030" y="3711283"/>
        <a:ext cx="979702" cy="979702"/>
      </dsp:txXfrm>
    </dsp:sp>
    <dsp:sp modelId="{23220ED6-FDE6-4633-8513-B530FD0BDD29}">
      <dsp:nvSpPr>
        <dsp:cNvPr id="0" name=""/>
        <dsp:cNvSpPr/>
      </dsp:nvSpPr>
      <dsp:spPr>
        <a:xfrm rot="7560000">
          <a:off x="2441744" y="3174990"/>
          <a:ext cx="292776" cy="47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 rot="10800000">
        <a:off x="2511474" y="3233676"/>
        <a:ext cx="204943" cy="282643"/>
      </dsp:txXfrm>
    </dsp:sp>
    <dsp:sp modelId="{75771A92-A54B-4960-80C6-8DEE686C74E1}">
      <dsp:nvSpPr>
        <dsp:cNvPr id="0" name=""/>
        <dsp:cNvSpPr/>
      </dsp:nvSpPr>
      <dsp:spPr>
        <a:xfrm>
          <a:off x="1320968" y="3508380"/>
          <a:ext cx="1385508" cy="1385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 dirty="0"/>
            <a:t>What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什麼</a:t>
          </a:r>
        </a:p>
      </dsp:txBody>
      <dsp:txXfrm>
        <a:off x="1523871" y="3711283"/>
        <a:ext cx="979702" cy="979702"/>
      </dsp:txXfrm>
    </dsp:sp>
    <dsp:sp modelId="{9398DF19-F601-4349-AD4D-60C96B115A1E}">
      <dsp:nvSpPr>
        <dsp:cNvPr id="0" name=""/>
        <dsp:cNvSpPr/>
      </dsp:nvSpPr>
      <dsp:spPr>
        <a:xfrm rot="11880000">
          <a:off x="2092760" y="2100925"/>
          <a:ext cx="292776" cy="4710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 rot="10800000">
        <a:off x="2178444" y="2208711"/>
        <a:ext cx="204943" cy="282643"/>
      </dsp:txXfrm>
    </dsp:sp>
    <dsp:sp modelId="{06F4E1BA-FB44-489C-8826-3355DB39640F}">
      <dsp:nvSpPr>
        <dsp:cNvPr id="0" name=""/>
        <dsp:cNvSpPr/>
      </dsp:nvSpPr>
      <dsp:spPr>
        <a:xfrm>
          <a:off x="616978" y="1341722"/>
          <a:ext cx="1385508" cy="13855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l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/>
            <a:t>How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/>
            <a:t>如何</a:t>
          </a:r>
          <a:endParaRPr lang="zh-TW" altLang="en-US" sz="2600" kern="1200" dirty="0"/>
        </a:p>
      </dsp:txBody>
      <dsp:txXfrm>
        <a:off x="819881" y="1544625"/>
        <a:ext cx="979702" cy="979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3CE2BA4-8111-49FE-B1E1-DF7E0E55AF32}" type="datetimeFigureOut">
              <a:rPr lang="zh-TW" altLang="en-US"/>
              <a:pPr>
                <a:defRPr/>
              </a:pPr>
              <a:t>2018/04/12 Thursday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22ACA5-A679-42BC-834C-D2119FB29A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886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864C1-3461-43B7-B042-384542BA283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A52DD-0F0D-48B8-908A-DFCBE470F5B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593F6-C32A-4046-AE36-B15E1F38D35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11F47-82B7-4F7F-9DBC-40EF159A9FF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8A4A8-FBE4-465F-A8CC-E5B5AEBF4FE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9BC5A-DAB9-4FCA-80F9-8F39E5AAA99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69B2D-EA80-4E90-A4E9-0B2F3C3EF0E0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C2B2F-825F-4161-9EEB-4F150F8113D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4490B-7860-43C9-9EC8-48491B979F0A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9D59-A92D-4C66-A5DD-17B83E26E72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8D04E-09BF-4F54-AB93-840A867329DE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3CCBF-ECB8-4B66-8C6F-D17F2A94E9C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F5E51-EEDC-49D3-930F-1374B81DA197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D165-9BBE-4E3D-B828-40306EA15E6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23F68-DD10-4350-8BA0-9D672CF448D3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F3707-FA76-46B4-8689-6884C8FB64D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BEC84-DAE4-4407-B12F-CC6F6F309D52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EE92-A3AD-44C8-A898-F3ADB4DE611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01894-E582-4712-ABEB-C96546286E1F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22494-C99B-4DD1-A4DA-6D0ECC5061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874FB-4CE5-4A11-AA4F-01312F2B5367}" type="datetime1">
              <a:rPr lang="zh-TW" altLang="en-US" smtClean="0"/>
              <a:t>2018/04/12 Thursday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3E97D-046C-4FAB-B644-847AC11334A4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A6295-B327-4AC2-894E-0119B7C679FC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B0358-10B0-4D0D-BD2B-B9894BF650D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A30A8-6F60-4DA8-8E7A-825E820C773F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教材製作：鍾純青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40FB-29D4-4A74-9EF4-594E921DD36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A23F68-DD10-4350-8BA0-9D672CF448D3}" type="datetime1">
              <a:rPr lang="zh-TW" altLang="en-US" smtClean="0"/>
              <a:t>2018/04/12 Thursday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教材製作：鍾純青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ACF3707-FA76-46B4-8689-6884C8FB64D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6035700" y="50420"/>
            <a:ext cx="228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0" cap="none" spc="0" dirty="0">
                <a:ln w="18415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chemeClr val="bg1">
                      <a:lumMod val="85000"/>
                      <a:alpha val="70000"/>
                    </a:schemeClr>
                  </a:outerShdw>
                </a:effectLst>
              </a:rPr>
              <a:t>簡報製作 </a:t>
            </a:r>
            <a:r>
              <a:rPr lang="en-US" altLang="zh-TW" b="0" cap="none" spc="0" dirty="0">
                <a:ln w="18415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chemeClr val="bg1">
                      <a:lumMod val="85000"/>
                      <a:alpha val="70000"/>
                    </a:schemeClr>
                  </a:outerShdw>
                </a:effectLst>
              </a:rPr>
              <a:t>by</a:t>
            </a:r>
            <a:r>
              <a:rPr lang="en-US" altLang="zh-TW" b="0" cap="none" spc="0" baseline="0" dirty="0">
                <a:ln w="18415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chemeClr val="bg1">
                      <a:lumMod val="85000"/>
                      <a:alpha val="70000"/>
                    </a:schemeClr>
                  </a:outerShdw>
                </a:effectLst>
              </a:rPr>
              <a:t> Joann</a:t>
            </a:r>
            <a:endParaRPr lang="zh-TW" altLang="en-US" b="0" cap="none" spc="0" dirty="0">
              <a:ln w="18415" cmpd="sng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chemeClr val="bg1">
                    <a:lumMod val="85000"/>
                    <a:alpha val="7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標題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552728" cy="2494248"/>
          </a:xfrm>
        </p:spPr>
        <p:txBody>
          <a:bodyPr/>
          <a:lstStyle/>
          <a:p>
            <a:pPr algn="ctr" eaLnBrk="1" hangingPunct="1"/>
            <a:r>
              <a:rPr lang="en-US" altLang="zh-TW" sz="8800" dirty="0">
                <a:solidFill>
                  <a:schemeClr val="bg1"/>
                </a:solidFill>
              </a:rPr>
              <a:t>PowerPoint</a:t>
            </a:r>
            <a:br>
              <a:rPr lang="en-US" altLang="zh-TW" sz="6000" dirty="0">
                <a:solidFill>
                  <a:schemeClr val="bg1"/>
                </a:solidFill>
              </a:rPr>
            </a:br>
            <a:r>
              <a:rPr lang="zh-TW" altLang="en-US" sz="4000" dirty="0">
                <a:solidFill>
                  <a:schemeClr val="bg1"/>
                </a:solidFill>
              </a:rPr>
              <a:t>簡報研習</a:t>
            </a:r>
            <a:r>
              <a:rPr lang="en-US" altLang="zh-TW" sz="4000" dirty="0">
                <a:solidFill>
                  <a:schemeClr val="bg1"/>
                </a:solidFill>
              </a:rPr>
              <a:t>_</a:t>
            </a:r>
            <a:r>
              <a:rPr lang="zh-TW" altLang="en-US" sz="4000" dirty="0">
                <a:solidFill>
                  <a:schemeClr val="bg1"/>
                </a:solidFill>
              </a:rPr>
              <a:t>進階班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44208" y="5301208"/>
            <a:ext cx="1584176" cy="36004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鍾純青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_Joann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253337" y="5733256"/>
            <a:ext cx="280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joan1491@gmail.com</a:t>
            </a:r>
            <a:endParaRPr lang="zh-TW" altLang="en-US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26278282"/>
              </p:ext>
            </p:extLst>
          </p:nvPr>
        </p:nvGraphicFramePr>
        <p:xfrm>
          <a:off x="467544" y="620688"/>
          <a:ext cx="86687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72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09126" y="548680"/>
            <a:ext cx="5903887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簡報內容編排技巧</a:t>
            </a: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604108"/>
              </p:ext>
            </p:extLst>
          </p:nvPr>
        </p:nvGraphicFramePr>
        <p:xfrm>
          <a:off x="1196752" y="1268760"/>
          <a:ext cx="630560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9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6864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簡報</a:t>
            </a:r>
            <a:r>
              <a:rPr lang="en-US" altLang="zh-TW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CRAP</a:t>
            </a:r>
            <a:r>
              <a:rPr lang="zh-TW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設計原則</a:t>
            </a:r>
            <a:r>
              <a:rPr lang="en-US" altLang="zh-TW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-Robin Williams</a:t>
            </a:r>
            <a:endParaRPr lang="zh-TW" altLang="en-US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79514315"/>
              </p:ext>
            </p:extLst>
          </p:nvPr>
        </p:nvGraphicFramePr>
        <p:xfrm>
          <a:off x="539552" y="1484784"/>
          <a:ext cx="8064896" cy="495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設計重點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642910" y="1928802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4" name="標題 16"/>
          <p:cNvSpPr txBox="1">
            <a:spLocks/>
          </p:cNvSpPr>
          <p:nvPr/>
        </p:nvSpPr>
        <p:spPr>
          <a:xfrm>
            <a:off x="755576" y="548680"/>
            <a:ext cx="67818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/>
              <a:t>層次設計要點</a:t>
            </a:r>
            <a:endParaRPr lang="zh-TW" altLang="en-US" sz="40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619498" y="5311711"/>
            <a:ext cx="5472112" cy="576263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zh-TW" altLang="zh-TW">
              <a:solidFill>
                <a:schemeClr val="accent2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19498" y="4230624"/>
            <a:ext cx="5472112" cy="576262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619498" y="3151124"/>
            <a:ext cx="5472112" cy="576262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59832" y="2249147"/>
            <a:ext cx="2664296" cy="366713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08974" y="2249147"/>
            <a:ext cx="2215154" cy="366713"/>
          </a:xfrm>
          <a:custGeom>
            <a:avLst/>
            <a:gdLst>
              <a:gd name="connsiteX0" fmla="*/ 0 w 2215154"/>
              <a:gd name="connsiteY0" fmla="*/ 0 h 366713"/>
              <a:gd name="connsiteX1" fmla="*/ 2215154 w 2215154"/>
              <a:gd name="connsiteY1" fmla="*/ 0 h 366713"/>
              <a:gd name="connsiteX2" fmla="*/ 2215154 w 2215154"/>
              <a:gd name="connsiteY2" fmla="*/ 366713 h 366713"/>
              <a:gd name="connsiteX3" fmla="*/ 0 w 2215154"/>
              <a:gd name="connsiteY3" fmla="*/ 366713 h 366713"/>
              <a:gd name="connsiteX4" fmla="*/ 0 w 2215154"/>
              <a:gd name="connsiteY4" fmla="*/ 0 h 366713"/>
              <a:gd name="connsiteX0" fmla="*/ 0 w 2345783"/>
              <a:gd name="connsiteY0" fmla="*/ 0 h 366713"/>
              <a:gd name="connsiteX1" fmla="*/ 2345783 w 2345783"/>
              <a:gd name="connsiteY1" fmla="*/ 0 h 366713"/>
              <a:gd name="connsiteX2" fmla="*/ 2345783 w 2345783"/>
              <a:gd name="connsiteY2" fmla="*/ 366713 h 366713"/>
              <a:gd name="connsiteX3" fmla="*/ 130629 w 2345783"/>
              <a:gd name="connsiteY3" fmla="*/ 366713 h 366713"/>
              <a:gd name="connsiteX4" fmla="*/ 0 w 2345783"/>
              <a:gd name="connsiteY4" fmla="*/ 0 h 366713"/>
              <a:gd name="connsiteX0" fmla="*/ 111967 w 2215154"/>
              <a:gd name="connsiteY0" fmla="*/ 0 h 366713"/>
              <a:gd name="connsiteX1" fmla="*/ 2215154 w 2215154"/>
              <a:gd name="connsiteY1" fmla="*/ 0 h 366713"/>
              <a:gd name="connsiteX2" fmla="*/ 2215154 w 2215154"/>
              <a:gd name="connsiteY2" fmla="*/ 366713 h 366713"/>
              <a:gd name="connsiteX3" fmla="*/ 0 w 2215154"/>
              <a:gd name="connsiteY3" fmla="*/ 366713 h 366713"/>
              <a:gd name="connsiteX4" fmla="*/ 111967 w 2215154"/>
              <a:gd name="connsiteY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154" h="366713">
                <a:moveTo>
                  <a:pt x="111967" y="0"/>
                </a:moveTo>
                <a:lnTo>
                  <a:pt x="2215154" y="0"/>
                </a:lnTo>
                <a:lnTo>
                  <a:pt x="2215154" y="366713"/>
                </a:lnTo>
                <a:lnTo>
                  <a:pt x="0" y="366713"/>
                </a:lnTo>
                <a:lnTo>
                  <a:pt x="111967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</a:rPr>
              <a:t>簡報呈現：主題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03823" y="3222561"/>
            <a:ext cx="2591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簡報呈現：說明內容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30798" y="4302061"/>
            <a:ext cx="2880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簡報呈現：背景輔助圖形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130798" y="5383149"/>
            <a:ext cx="3096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簡報呈現：大範圍版底效果</a:t>
            </a:r>
          </a:p>
        </p:txBody>
      </p:sp>
    </p:spTree>
    <p:extLst>
      <p:ext uri="{BB962C8B-B14F-4D97-AF65-F5344CB8AC3E}">
        <p14:creationId xmlns:p14="http://schemas.microsoft.com/office/powerpoint/2010/main" val="278941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58372586"/>
              </p:ext>
            </p:extLst>
          </p:nvPr>
        </p:nvGraphicFramePr>
        <p:xfrm>
          <a:off x="2051720" y="1988840"/>
          <a:ext cx="41044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6837363" y="465296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同一階層顏色相同</a:t>
            </a:r>
          </a:p>
        </p:txBody>
      </p:sp>
      <p:sp>
        <p:nvSpPr>
          <p:cNvPr id="5" name="文字方塊 10"/>
          <p:cNvSpPr txBox="1">
            <a:spLocks noChangeArrowheads="1"/>
          </p:cNvSpPr>
          <p:nvPr/>
        </p:nvSpPr>
        <p:spPr bwMode="auto">
          <a:xfrm>
            <a:off x="251520" y="2367195"/>
            <a:ext cx="2359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dirty="0"/>
              <a:t>a.</a:t>
            </a:r>
            <a:r>
              <a:rPr lang="zh-TW" altLang="en-US" dirty="0"/>
              <a:t>顏色不宜過多</a:t>
            </a:r>
            <a:endParaRPr lang="en-US" altLang="zh-TW" dirty="0"/>
          </a:p>
          <a:p>
            <a:pPr eaLnBrk="1" hangingPunct="1">
              <a:lnSpc>
                <a:spcPct val="150000"/>
              </a:lnSpc>
            </a:pPr>
            <a:r>
              <a:rPr lang="en-US" altLang="zh-TW" dirty="0"/>
              <a:t>b.</a:t>
            </a:r>
            <a:r>
              <a:rPr lang="zh-TW" altLang="en-US" dirty="0"/>
              <a:t>可採同一色系深淺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6011863" y="4652963"/>
            <a:ext cx="792162" cy="184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6227763" y="4941888"/>
            <a:ext cx="6096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群組 23"/>
          <p:cNvGrpSpPr>
            <a:grpSpLocks/>
          </p:cNvGrpSpPr>
          <p:nvPr/>
        </p:nvGrpSpPr>
        <p:grpSpPr bwMode="auto">
          <a:xfrm>
            <a:off x="5642385" y="1236944"/>
            <a:ext cx="2782887" cy="2622550"/>
            <a:chOff x="6070069" y="221999"/>
            <a:chExt cx="2783738" cy="2623233"/>
          </a:xfrm>
        </p:grpSpPr>
        <p:grpSp>
          <p:nvGrpSpPr>
            <p:cNvPr id="9" name="群組 8"/>
            <p:cNvGrpSpPr/>
            <p:nvPr/>
          </p:nvGrpSpPr>
          <p:grpSpPr>
            <a:xfrm>
              <a:off x="6408204" y="560646"/>
              <a:ext cx="2445603" cy="2284586"/>
              <a:chOff x="6408204" y="1002508"/>
              <a:chExt cx="2445603" cy="2284586"/>
            </a:xfrm>
            <a:solidFill>
              <a:srgbClr val="FFDC97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6408204" y="1002508"/>
                <a:ext cx="2445603" cy="2284586"/>
              </a:xfrm>
              <a:prstGeom prst="rect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6794834" y="1268760"/>
                <a:ext cx="1809614" cy="2018334"/>
                <a:chOff x="6794834" y="1268760"/>
                <a:chExt cx="1809614" cy="2047439"/>
              </a:xfrm>
              <a:grpFill/>
            </p:grpSpPr>
            <p:graphicFrame>
              <p:nvGraphicFramePr>
                <p:cNvPr id="13" name="資料庫圖表 12"/>
                <p:cNvGraphicFramePr/>
                <p:nvPr/>
              </p:nvGraphicFramePr>
              <p:xfrm>
                <a:off x="6832366" y="1340768"/>
                <a:ext cx="1730861" cy="197543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sp>
              <p:nvSpPr>
                <p:cNvPr id="14" name="文字方塊 13"/>
                <p:cNvSpPr txBox="1"/>
                <p:nvPr/>
              </p:nvSpPr>
              <p:spPr>
                <a:xfrm>
                  <a:off x="6794834" y="1268760"/>
                  <a:ext cx="1809614" cy="369332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dirty="0">
                      <a:ea typeface="新細明體" pitchFamily="18" charset="-120"/>
                    </a:rPr>
                    <a:t>不佳的表現方式</a:t>
                  </a:r>
                </a:p>
              </p:txBody>
            </p:sp>
          </p:grpSp>
        </p:grpSp>
        <p:sp>
          <p:nvSpPr>
            <p:cNvPr id="10" name="AutoShape 33"/>
            <p:cNvSpPr>
              <a:spLocks noChangeArrowheads="1"/>
            </p:cNvSpPr>
            <p:nvPr/>
          </p:nvSpPr>
          <p:spPr bwMode="auto">
            <a:xfrm rot="2445957">
              <a:off x="6070069" y="221999"/>
              <a:ext cx="676269" cy="677296"/>
            </a:xfrm>
            <a:prstGeom prst="plus">
              <a:avLst>
                <a:gd name="adj" fmla="val 41491"/>
              </a:avLst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987824" y="19978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</a:t>
            </a:r>
            <a:r>
              <a:rPr lang="zh-TW" altLang="en-US" dirty="0"/>
              <a:t>：組織圖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755576" y="524339"/>
            <a:ext cx="3599490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圖表運用</a:t>
            </a:r>
          </a:p>
        </p:txBody>
      </p:sp>
    </p:spTree>
    <p:extLst>
      <p:ext uri="{BB962C8B-B14F-4D97-AF65-F5344CB8AC3E}">
        <p14:creationId xmlns:p14="http://schemas.microsoft.com/office/powerpoint/2010/main" val="188176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27583" y="2404958"/>
            <a:ext cx="461665" cy="3531257"/>
          </a:xfrm>
          <a:prstGeom prst="rect">
            <a:avLst/>
          </a:prstGeom>
          <a:solidFill>
            <a:srgbClr val="FFDC97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</a:rPr>
              <a:t>重點：文字說明以 </a:t>
            </a:r>
            <a:r>
              <a:rPr lang="zh-TW" altLang="en-US" dirty="0">
                <a:solidFill>
                  <a:srgbClr val="C00000"/>
                </a:solidFill>
              </a:rPr>
              <a:t>大事紀 </a:t>
            </a:r>
            <a:r>
              <a:rPr lang="zh-TW" altLang="en-US" dirty="0">
                <a:solidFill>
                  <a:schemeClr val="tx1"/>
                </a:solidFill>
              </a:rPr>
              <a:t>為主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093658" y="3342310"/>
            <a:ext cx="3816424" cy="2833099"/>
            <a:chOff x="5148263" y="3794125"/>
            <a:chExt cx="3887787" cy="2886075"/>
          </a:xfrm>
        </p:grpSpPr>
        <p:grpSp>
          <p:nvGrpSpPr>
            <p:cNvPr id="5" name="群組 79"/>
            <p:cNvGrpSpPr>
              <a:grpSpLocks/>
            </p:cNvGrpSpPr>
            <p:nvPr/>
          </p:nvGrpSpPr>
          <p:grpSpPr bwMode="auto">
            <a:xfrm>
              <a:off x="5148263" y="3887788"/>
              <a:ext cx="3887787" cy="2792412"/>
              <a:chOff x="4932462" y="3897080"/>
              <a:chExt cx="3888009" cy="2806999"/>
            </a:xfrm>
          </p:grpSpPr>
          <p:graphicFrame>
            <p:nvGraphicFramePr>
              <p:cNvPr id="7" name="資料庫圖表 6"/>
              <p:cNvGraphicFramePr/>
              <p:nvPr/>
            </p:nvGraphicFramePr>
            <p:xfrm>
              <a:off x="4932462" y="5401479"/>
              <a:ext cx="3888009" cy="130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文字方塊 7"/>
              <p:cNvSpPr txBox="1"/>
              <p:nvPr/>
            </p:nvSpPr>
            <p:spPr>
              <a:xfrm>
                <a:off x="5770710" y="3897080"/>
                <a:ext cx="1662207" cy="368628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年代可集中時</a:t>
                </a:r>
              </a:p>
            </p:txBody>
          </p:sp>
          <p:sp>
            <p:nvSpPr>
              <p:cNvPr id="9" name="文字方塊 76"/>
              <p:cNvSpPr txBox="1">
                <a:spLocks noChangeArrowheads="1"/>
              </p:cNvSpPr>
              <p:nvPr/>
            </p:nvSpPr>
            <p:spPr bwMode="auto">
              <a:xfrm>
                <a:off x="5436096" y="4842476"/>
                <a:ext cx="430887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文字說明</a:t>
                </a:r>
              </a:p>
            </p:txBody>
          </p:sp>
          <p:sp>
            <p:nvSpPr>
              <p:cNvPr id="10" name="文字方塊 77"/>
              <p:cNvSpPr txBox="1">
                <a:spLocks noChangeArrowheads="1"/>
              </p:cNvSpPr>
              <p:nvPr/>
            </p:nvSpPr>
            <p:spPr bwMode="auto">
              <a:xfrm>
                <a:off x="6492946" y="4581128"/>
                <a:ext cx="430887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文字說明</a:t>
                </a:r>
              </a:p>
            </p:txBody>
          </p:sp>
          <p:sp>
            <p:nvSpPr>
              <p:cNvPr id="11" name="文字方塊 78"/>
              <p:cNvSpPr txBox="1">
                <a:spLocks noChangeArrowheads="1"/>
              </p:cNvSpPr>
              <p:nvPr/>
            </p:nvSpPr>
            <p:spPr bwMode="auto">
              <a:xfrm>
                <a:off x="7524328" y="4374424"/>
                <a:ext cx="430887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文字說明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272088" y="3794125"/>
              <a:ext cx="3409950" cy="28209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標題 9"/>
          <p:cNvSpPr txBox="1">
            <a:spLocks/>
          </p:cNvSpPr>
          <p:nvPr/>
        </p:nvSpPr>
        <p:spPr>
          <a:xfrm>
            <a:off x="827583" y="404664"/>
            <a:ext cx="4332734" cy="6920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時間序內容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2155296" y="1259330"/>
            <a:ext cx="4131849" cy="2563540"/>
            <a:chOff x="2217003" y="1172105"/>
            <a:chExt cx="4131849" cy="2563540"/>
          </a:xfrm>
        </p:grpSpPr>
        <p:grpSp>
          <p:nvGrpSpPr>
            <p:cNvPr id="14" name="群組 13"/>
            <p:cNvGrpSpPr/>
            <p:nvPr/>
          </p:nvGrpSpPr>
          <p:grpSpPr>
            <a:xfrm>
              <a:off x="2217003" y="1268760"/>
              <a:ext cx="3310419" cy="2466885"/>
              <a:chOff x="5651500" y="1006475"/>
              <a:chExt cx="3024188" cy="251301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651500" y="1006475"/>
                <a:ext cx="3024188" cy="25130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grpSp>
            <p:nvGrpSpPr>
              <p:cNvPr id="17" name="群組 81"/>
              <p:cNvGrpSpPr>
                <a:grpSpLocks/>
              </p:cNvGrpSpPr>
              <p:nvPr/>
            </p:nvGrpSpPr>
            <p:grpSpPr bwMode="auto">
              <a:xfrm>
                <a:off x="6083300" y="1358900"/>
                <a:ext cx="2300288" cy="1981200"/>
                <a:chOff x="6017728" y="1268760"/>
                <a:chExt cx="2300983" cy="1980902"/>
              </a:xfrm>
            </p:grpSpPr>
            <p:graphicFrame>
              <p:nvGraphicFramePr>
                <p:cNvPr id="18" name="資料庫圖表 17"/>
                <p:cNvGraphicFramePr/>
                <p:nvPr/>
              </p:nvGraphicFramePr>
              <p:xfrm>
                <a:off x="6179348" y="1823420"/>
                <a:ext cx="2139363" cy="142624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sp>
              <p:nvSpPr>
                <p:cNvPr id="19" name="文字方塊 18"/>
                <p:cNvSpPr txBox="1"/>
                <p:nvPr/>
              </p:nvSpPr>
              <p:spPr>
                <a:xfrm>
                  <a:off x="6017728" y="1268760"/>
                  <a:ext cx="2083429" cy="369832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dirty="0"/>
                    <a:t>年代與資料量少時</a:t>
                  </a:r>
                </a:p>
              </p:txBody>
            </p:sp>
          </p:grpSp>
        </p:grpSp>
        <p:sp>
          <p:nvSpPr>
            <p:cNvPr id="15" name="文字方塊 14"/>
            <p:cNvSpPr txBox="1"/>
            <p:nvPr/>
          </p:nvSpPr>
          <p:spPr>
            <a:xfrm>
              <a:off x="5607505" y="1172105"/>
              <a:ext cx="741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Ex1</a:t>
              </a:r>
              <a:r>
                <a:rPr lang="zh-TW" altLang="en-US" dirty="0"/>
                <a:t>：</a:t>
              </a: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3995936" y="3985921"/>
            <a:ext cx="7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Ex2</a:t>
            </a:r>
            <a:r>
              <a:rPr lang="zh-TW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26446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46828" y="2924944"/>
          <a:ext cx="3877099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00212632"/>
              </p:ext>
            </p:extLst>
          </p:nvPr>
        </p:nvGraphicFramePr>
        <p:xfrm>
          <a:off x="4067944" y="310375"/>
          <a:ext cx="3744416" cy="313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群組 16"/>
          <p:cNvGrpSpPr>
            <a:grpSpLocks/>
          </p:cNvGrpSpPr>
          <p:nvPr/>
        </p:nvGrpSpPr>
        <p:grpSpPr bwMode="auto">
          <a:xfrm>
            <a:off x="4764088" y="4152900"/>
            <a:ext cx="3600450" cy="2303463"/>
            <a:chOff x="4283968" y="3501008"/>
            <a:chExt cx="4464496" cy="3024336"/>
          </a:xfrm>
        </p:grpSpPr>
        <p:graphicFrame>
          <p:nvGraphicFramePr>
            <p:cNvPr id="6" name="資料庫圖表 5"/>
            <p:cNvGraphicFramePr/>
            <p:nvPr/>
          </p:nvGraphicFramePr>
          <p:xfrm>
            <a:off x="4283968" y="3501008"/>
            <a:ext cx="4464496" cy="3024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7" name="文字方塊 14"/>
            <p:cNvSpPr txBox="1">
              <a:spLocks noChangeArrowheads="1"/>
            </p:cNvSpPr>
            <p:nvPr/>
          </p:nvSpPr>
          <p:spPr bwMode="auto">
            <a:xfrm>
              <a:off x="6069766" y="4068071"/>
              <a:ext cx="992272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4000">
                  <a:latin typeface="標楷體" pitchFamily="65" charset="-120"/>
                  <a:ea typeface="標楷體" pitchFamily="65" charset="-120"/>
                </a:rPr>
                <a:t>文 化</a:t>
              </a:r>
              <a:endParaRPr lang="en-US" altLang="zh-TW" sz="40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文字方塊 15"/>
          <p:cNvSpPr txBox="1">
            <a:spLocks noChangeArrowheads="1"/>
          </p:cNvSpPr>
          <p:nvPr/>
        </p:nvSpPr>
        <p:spPr bwMode="auto">
          <a:xfrm>
            <a:off x="3128963" y="3469481"/>
            <a:ext cx="307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文化與理念的圖解方式雷同</a:t>
            </a:r>
          </a:p>
        </p:txBody>
      </p:sp>
    </p:spTree>
    <p:extLst>
      <p:ext uri="{BB962C8B-B14F-4D97-AF65-F5344CB8AC3E}">
        <p14:creationId xmlns:p14="http://schemas.microsoft.com/office/powerpoint/2010/main" val="84900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677033" y="3220506"/>
          <a:ext cx="32403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3808498" y="846138"/>
            <a:ext cx="3497263" cy="2374900"/>
            <a:chOff x="4933950" y="1025525"/>
            <a:chExt cx="3497263" cy="2374900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6388100" y="1457325"/>
              <a:ext cx="647700" cy="18002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</a:rPr>
                <a:t>十大理念</a:t>
              </a: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4933950" y="1025525"/>
              <a:ext cx="1079500" cy="358775"/>
            </a:xfrm>
            <a:prstGeom prst="rect">
              <a:avLst/>
            </a:prstGeom>
            <a:solidFill>
              <a:srgbClr val="CC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4933950" y="1528763"/>
              <a:ext cx="1079500" cy="358775"/>
            </a:xfrm>
            <a:prstGeom prst="rect">
              <a:avLst/>
            </a:prstGeom>
            <a:solidFill>
              <a:srgbClr val="FFDC9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4933950" y="2033588"/>
              <a:ext cx="1079500" cy="358775"/>
            </a:xfrm>
            <a:prstGeom prst="rect">
              <a:avLst/>
            </a:prstGeom>
            <a:solidFill>
              <a:srgbClr val="CC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933950" y="2536825"/>
              <a:ext cx="1079500" cy="358775"/>
            </a:xfrm>
            <a:prstGeom prst="rect">
              <a:avLst/>
            </a:prstGeom>
            <a:solidFill>
              <a:srgbClr val="FFDC9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933950" y="3041650"/>
              <a:ext cx="1079500" cy="358775"/>
            </a:xfrm>
            <a:prstGeom prst="rect">
              <a:avLst/>
            </a:prstGeom>
            <a:solidFill>
              <a:srgbClr val="CC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7351713" y="1025525"/>
              <a:ext cx="1079500" cy="358775"/>
            </a:xfrm>
            <a:prstGeom prst="rect">
              <a:avLst/>
            </a:prstGeom>
            <a:solidFill>
              <a:srgbClr val="FFDC9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7351713" y="1528763"/>
              <a:ext cx="1079500" cy="358775"/>
            </a:xfrm>
            <a:prstGeom prst="rect">
              <a:avLst/>
            </a:prstGeom>
            <a:solidFill>
              <a:srgbClr val="CC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7351713" y="2033588"/>
              <a:ext cx="1079500" cy="358775"/>
            </a:xfrm>
            <a:prstGeom prst="rect">
              <a:avLst/>
            </a:prstGeom>
            <a:solidFill>
              <a:srgbClr val="FFDC9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7351713" y="2536825"/>
              <a:ext cx="1079500" cy="358775"/>
            </a:xfrm>
            <a:prstGeom prst="rect">
              <a:avLst/>
            </a:prstGeom>
            <a:solidFill>
              <a:srgbClr val="CC66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7351713" y="3041650"/>
              <a:ext cx="1079500" cy="358775"/>
            </a:xfrm>
            <a:prstGeom prst="rect">
              <a:avLst/>
            </a:prstGeom>
            <a:solidFill>
              <a:srgbClr val="FFDC9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5942013" y="1169988"/>
              <a:ext cx="358775" cy="2087562"/>
              <a:chOff x="3833" y="346"/>
              <a:chExt cx="226" cy="1315"/>
            </a:xfrm>
          </p:grpSpPr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3878" y="346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3833" y="663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>
                <a:off x="3833" y="1026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3878" y="1253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3878" y="1480"/>
                <a:ext cx="18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flipH="1">
              <a:off x="7094538" y="1169988"/>
              <a:ext cx="358775" cy="2087562"/>
              <a:chOff x="3833" y="346"/>
              <a:chExt cx="226" cy="1315"/>
            </a:xfrm>
          </p:grpSpPr>
          <p:sp>
            <p:nvSpPr>
              <p:cNvPr id="18" name="Line 36"/>
              <p:cNvSpPr>
                <a:spLocks noChangeShapeType="1"/>
              </p:cNvSpPr>
              <p:nvPr/>
            </p:nvSpPr>
            <p:spPr bwMode="auto">
              <a:xfrm>
                <a:off x="3878" y="346"/>
                <a:ext cx="18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>
                <a:off x="3833" y="663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38"/>
              <p:cNvSpPr>
                <a:spLocks noChangeShapeType="1"/>
              </p:cNvSpPr>
              <p:nvPr/>
            </p:nvSpPr>
            <p:spPr bwMode="auto">
              <a:xfrm>
                <a:off x="3833" y="1026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39"/>
              <p:cNvSpPr>
                <a:spLocks noChangeShapeType="1"/>
              </p:cNvSpPr>
              <p:nvPr/>
            </p:nvSpPr>
            <p:spPr bwMode="auto">
              <a:xfrm flipV="1">
                <a:off x="3878" y="1253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40"/>
              <p:cNvSpPr>
                <a:spLocks noChangeShapeType="1"/>
              </p:cNvSpPr>
              <p:nvPr/>
            </p:nvSpPr>
            <p:spPr bwMode="auto">
              <a:xfrm flipV="1">
                <a:off x="3878" y="1480"/>
                <a:ext cx="18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4851487" y="3589898"/>
            <a:ext cx="2952750" cy="2592388"/>
            <a:chOff x="5651500" y="4076700"/>
            <a:chExt cx="2952750" cy="2592388"/>
          </a:xfrm>
        </p:grpSpPr>
        <p:sp>
          <p:nvSpPr>
            <p:cNvPr id="29" name="文字方塊 30"/>
            <p:cNvSpPr txBox="1">
              <a:spLocks noChangeArrowheads="1"/>
            </p:cNvSpPr>
            <p:nvPr/>
          </p:nvSpPr>
          <p:spPr bwMode="auto">
            <a:xfrm>
              <a:off x="6084888" y="4402138"/>
              <a:ext cx="2154237" cy="203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dirty="0"/>
                <a:t>當文字資料繁多時</a:t>
              </a:r>
              <a:endParaRPr lang="en-US" altLang="zh-TW" dirty="0"/>
            </a:p>
            <a:p>
              <a:pPr eaLnBrk="1" hangingPunct="1"/>
              <a:endParaRPr lang="en-US" altLang="zh-TW" dirty="0"/>
            </a:p>
            <a:p>
              <a:pPr eaLnBrk="1" hangingPunct="1"/>
              <a:r>
                <a:rPr lang="zh-TW" altLang="en-US" dirty="0"/>
                <a:t>可用文字色塊處理</a:t>
              </a:r>
              <a:endParaRPr lang="en-US" altLang="zh-TW" dirty="0"/>
            </a:p>
            <a:p>
              <a:pPr eaLnBrk="1" hangingPunct="1"/>
              <a:endParaRPr lang="en-US" altLang="zh-TW" dirty="0"/>
            </a:p>
            <a:p>
              <a:pPr eaLnBrk="1" hangingPunct="1"/>
              <a:r>
                <a:rPr lang="zh-TW" altLang="en-US" dirty="0"/>
                <a:t>顏色可用奇偶深淺</a:t>
              </a:r>
              <a:endParaRPr lang="en-US" altLang="zh-TW" dirty="0"/>
            </a:p>
            <a:p>
              <a:pPr eaLnBrk="1" hangingPunct="1"/>
              <a:endParaRPr lang="en-US" altLang="zh-TW" dirty="0"/>
            </a:p>
            <a:p>
              <a:pPr eaLnBrk="1" hangingPunct="1"/>
              <a:r>
                <a:rPr lang="zh-TW" altLang="en-US" dirty="0"/>
                <a:t>可降低視覺的重量</a:t>
              </a:r>
            </a:p>
          </p:txBody>
        </p:sp>
        <p:sp>
          <p:nvSpPr>
            <p:cNvPr id="30" name="左右括弧 29"/>
            <p:cNvSpPr/>
            <p:nvPr/>
          </p:nvSpPr>
          <p:spPr>
            <a:xfrm>
              <a:off x="5651500" y="4076700"/>
              <a:ext cx="2952750" cy="2592388"/>
            </a:xfrm>
            <a:prstGeom prst="bracketPair">
              <a:avLst/>
            </a:prstGeom>
            <a:ln>
              <a:solidFill>
                <a:srgbClr val="A500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442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grpSp>
        <p:nvGrpSpPr>
          <p:cNvPr id="3" name="群組 31"/>
          <p:cNvGrpSpPr>
            <a:grpSpLocks/>
          </p:cNvGrpSpPr>
          <p:nvPr/>
        </p:nvGrpSpPr>
        <p:grpSpPr bwMode="auto">
          <a:xfrm>
            <a:off x="2487418" y="548680"/>
            <a:ext cx="2952750" cy="2706688"/>
            <a:chOff x="467544" y="549909"/>
            <a:chExt cx="3456384" cy="3168352"/>
          </a:xfrm>
        </p:grpSpPr>
        <p:sp>
          <p:nvSpPr>
            <p:cNvPr id="4" name="圓角矩形 3"/>
            <p:cNvSpPr/>
            <p:nvPr/>
          </p:nvSpPr>
          <p:spPr>
            <a:xfrm>
              <a:off x="467544" y="982887"/>
              <a:ext cx="3456384" cy="2735374"/>
            </a:xfrm>
            <a:prstGeom prst="roundRect">
              <a:avLst/>
            </a:prstGeom>
            <a:no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000"/>
            </a:p>
          </p:txBody>
        </p:sp>
        <p:sp>
          <p:nvSpPr>
            <p:cNvPr id="5" name="文字方塊 2"/>
            <p:cNvSpPr txBox="1">
              <a:spLocks noChangeArrowheads="1"/>
            </p:cNvSpPr>
            <p:nvPr/>
          </p:nvSpPr>
          <p:spPr bwMode="auto">
            <a:xfrm>
              <a:off x="467544" y="549909"/>
              <a:ext cx="864096" cy="246221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/>
                <a:t>產品</a:t>
              </a:r>
              <a:r>
                <a:rPr lang="en-US" altLang="zh-TW" sz="1000"/>
                <a:t>1</a:t>
              </a:r>
              <a:endParaRPr lang="zh-TW" altLang="en-US" sz="1000"/>
            </a:p>
          </p:txBody>
        </p:sp>
        <p:sp>
          <p:nvSpPr>
            <p:cNvPr id="6" name="文字方塊 3"/>
            <p:cNvSpPr txBox="1">
              <a:spLocks noChangeArrowheads="1"/>
            </p:cNvSpPr>
            <p:nvPr/>
          </p:nvSpPr>
          <p:spPr bwMode="auto">
            <a:xfrm>
              <a:off x="1331640" y="549909"/>
              <a:ext cx="864096" cy="2462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/>
                <a:t>產品</a:t>
              </a:r>
              <a:r>
                <a:rPr lang="en-US" altLang="zh-TW" sz="1000"/>
                <a:t>2</a:t>
              </a:r>
              <a:endParaRPr lang="zh-TW" altLang="en-US" sz="100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195736" y="549909"/>
              <a:ext cx="864097" cy="24715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3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059833" y="549909"/>
              <a:ext cx="864095" cy="2471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4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graphicFrame>
          <p:nvGraphicFramePr>
            <p:cNvPr id="9" name="資料庫圖表 8"/>
            <p:cNvGraphicFramePr/>
            <p:nvPr/>
          </p:nvGraphicFramePr>
          <p:xfrm>
            <a:off x="971600" y="1341997"/>
            <a:ext cx="2591596" cy="2119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圓角矩形 9"/>
            <p:cNvSpPr/>
            <p:nvPr/>
          </p:nvSpPr>
          <p:spPr>
            <a:xfrm>
              <a:off x="1141748" y="1917596"/>
              <a:ext cx="529607" cy="1009042"/>
            </a:xfrm>
            <a:prstGeom prst="roundRec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TW" altLang="en-US" sz="1000" dirty="0">
                  <a:solidFill>
                    <a:schemeClr val="tx1"/>
                  </a:solidFill>
                </a:rPr>
                <a:t>產品</a:t>
              </a:r>
              <a:r>
                <a:rPr lang="en-US" altLang="zh-TW" sz="1000" dirty="0">
                  <a:solidFill>
                    <a:schemeClr val="tx1"/>
                  </a:solidFill>
                </a:rPr>
                <a:t>1</a:t>
              </a:r>
              <a:r>
                <a:rPr lang="zh-TW" altLang="en-US" sz="1000" dirty="0">
                  <a:solidFill>
                    <a:schemeClr val="tx1"/>
                  </a:solidFill>
                </a:rPr>
                <a:t>圖片</a:t>
              </a:r>
            </a:p>
          </p:txBody>
        </p:sp>
      </p:grpSp>
      <p:grpSp>
        <p:nvGrpSpPr>
          <p:cNvPr id="11" name="群組 32"/>
          <p:cNvGrpSpPr>
            <a:grpSpLocks/>
          </p:cNvGrpSpPr>
          <p:nvPr/>
        </p:nvGrpSpPr>
        <p:grpSpPr bwMode="auto">
          <a:xfrm>
            <a:off x="5727778" y="548680"/>
            <a:ext cx="2952750" cy="2706687"/>
            <a:chOff x="4716016" y="529436"/>
            <a:chExt cx="3456384" cy="3168352"/>
          </a:xfrm>
        </p:grpSpPr>
        <p:sp>
          <p:nvSpPr>
            <p:cNvPr id="12" name="圓角矩形 11"/>
            <p:cNvSpPr/>
            <p:nvPr/>
          </p:nvSpPr>
          <p:spPr>
            <a:xfrm>
              <a:off x="4716016" y="962413"/>
              <a:ext cx="3456384" cy="2735375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000"/>
            </a:p>
          </p:txBody>
        </p:sp>
        <p:sp>
          <p:nvSpPr>
            <p:cNvPr id="13" name="文字方塊 11"/>
            <p:cNvSpPr txBox="1">
              <a:spLocks noChangeArrowheads="1"/>
            </p:cNvSpPr>
            <p:nvPr/>
          </p:nvSpPr>
          <p:spPr bwMode="auto">
            <a:xfrm>
              <a:off x="4716016" y="529436"/>
              <a:ext cx="864096" cy="246221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/>
                <a:t>產品</a:t>
              </a:r>
              <a:r>
                <a:rPr lang="en-US" altLang="zh-TW" sz="1000"/>
                <a:t>1</a:t>
              </a:r>
              <a:endParaRPr lang="zh-TW" altLang="en-US" sz="1000"/>
            </a:p>
          </p:txBody>
        </p:sp>
        <p:sp>
          <p:nvSpPr>
            <p:cNvPr id="14" name="文字方塊 12"/>
            <p:cNvSpPr txBox="1">
              <a:spLocks noChangeArrowheads="1"/>
            </p:cNvSpPr>
            <p:nvPr/>
          </p:nvSpPr>
          <p:spPr bwMode="auto">
            <a:xfrm>
              <a:off x="5580112" y="529436"/>
              <a:ext cx="864096" cy="2462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/>
                <a:t>產品</a:t>
              </a:r>
              <a:r>
                <a:rPr lang="en-US" altLang="zh-TW" sz="1000"/>
                <a:t>2</a:t>
              </a:r>
              <a:endParaRPr lang="zh-TW" altLang="en-US" sz="100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444208" y="529436"/>
              <a:ext cx="864097" cy="24714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3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308305" y="529436"/>
              <a:ext cx="864095" cy="2471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4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graphicFrame>
          <p:nvGraphicFramePr>
            <p:cNvPr id="17" name="資料庫圖表 16"/>
            <p:cNvGraphicFramePr/>
            <p:nvPr/>
          </p:nvGraphicFramePr>
          <p:xfrm>
            <a:off x="5220072" y="1321524"/>
            <a:ext cx="2591596" cy="2119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8" name="圓角矩形 17"/>
            <p:cNvSpPr/>
            <p:nvPr/>
          </p:nvSpPr>
          <p:spPr>
            <a:xfrm>
              <a:off x="5427734" y="1865532"/>
              <a:ext cx="529607" cy="100904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TW" altLang="en-US" sz="1000" dirty="0">
                  <a:solidFill>
                    <a:schemeClr val="tx1"/>
                  </a:solidFill>
                </a:rPr>
                <a:t>產品</a:t>
              </a:r>
              <a:r>
                <a:rPr lang="en-US" altLang="zh-TW" sz="1000" dirty="0">
                  <a:solidFill>
                    <a:schemeClr val="tx1"/>
                  </a:solidFill>
                </a:rPr>
                <a:t>2</a:t>
              </a:r>
              <a:r>
                <a:rPr lang="zh-TW" altLang="en-US" sz="1000" dirty="0">
                  <a:solidFill>
                    <a:schemeClr val="tx1"/>
                  </a:solidFill>
                </a:rPr>
                <a:t>圖片</a:t>
              </a:r>
            </a:p>
          </p:txBody>
        </p:sp>
      </p:grpSp>
      <p:grpSp>
        <p:nvGrpSpPr>
          <p:cNvPr id="19" name="群組 34"/>
          <p:cNvGrpSpPr>
            <a:grpSpLocks/>
          </p:cNvGrpSpPr>
          <p:nvPr/>
        </p:nvGrpSpPr>
        <p:grpSpPr bwMode="auto">
          <a:xfrm>
            <a:off x="2570163" y="3594300"/>
            <a:ext cx="2952750" cy="2706688"/>
            <a:chOff x="507998" y="3735272"/>
            <a:chExt cx="3456384" cy="3168352"/>
          </a:xfrm>
        </p:grpSpPr>
        <p:sp>
          <p:nvSpPr>
            <p:cNvPr id="20" name="圓角矩形 19"/>
            <p:cNvSpPr/>
            <p:nvPr/>
          </p:nvSpPr>
          <p:spPr>
            <a:xfrm>
              <a:off x="507998" y="4168250"/>
              <a:ext cx="3456384" cy="27353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000"/>
            </a:p>
          </p:txBody>
        </p:sp>
        <p:sp>
          <p:nvSpPr>
            <p:cNvPr id="21" name="文字方塊 18"/>
            <p:cNvSpPr txBox="1">
              <a:spLocks noChangeArrowheads="1"/>
            </p:cNvSpPr>
            <p:nvPr/>
          </p:nvSpPr>
          <p:spPr bwMode="auto">
            <a:xfrm>
              <a:off x="507998" y="3735272"/>
              <a:ext cx="864096" cy="246221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/>
                <a:t>產品</a:t>
              </a:r>
              <a:r>
                <a:rPr lang="en-US" altLang="zh-TW" sz="1000"/>
                <a:t>1</a:t>
              </a:r>
              <a:endParaRPr lang="zh-TW" altLang="en-US" sz="1000"/>
            </a:p>
          </p:txBody>
        </p:sp>
        <p:sp>
          <p:nvSpPr>
            <p:cNvPr id="22" name="文字方塊 19"/>
            <p:cNvSpPr txBox="1">
              <a:spLocks noChangeArrowheads="1"/>
            </p:cNvSpPr>
            <p:nvPr/>
          </p:nvSpPr>
          <p:spPr bwMode="auto">
            <a:xfrm>
              <a:off x="1372094" y="3735272"/>
              <a:ext cx="864096" cy="2462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000"/>
                <a:t>產品</a:t>
              </a:r>
              <a:r>
                <a:rPr lang="en-US" altLang="zh-TW" sz="1000"/>
                <a:t>2</a:t>
              </a:r>
              <a:endParaRPr lang="zh-TW" altLang="en-US" sz="100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236190" y="3735272"/>
              <a:ext cx="864095" cy="24715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3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100285" y="3735272"/>
              <a:ext cx="864097" cy="2471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4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graphicFrame>
          <p:nvGraphicFramePr>
            <p:cNvPr id="25" name="資料庫圖表 24"/>
            <p:cNvGraphicFramePr/>
            <p:nvPr/>
          </p:nvGraphicFramePr>
          <p:xfrm>
            <a:off x="1012054" y="4527360"/>
            <a:ext cx="2591596" cy="2119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6" name="圓角矩形 25"/>
            <p:cNvSpPr/>
            <p:nvPr/>
          </p:nvSpPr>
          <p:spPr>
            <a:xfrm>
              <a:off x="1208566" y="5102959"/>
              <a:ext cx="529608" cy="10090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TW" altLang="en-US" sz="1000" dirty="0">
                  <a:solidFill>
                    <a:schemeClr val="tx1"/>
                  </a:solidFill>
                </a:rPr>
                <a:t>產品</a:t>
              </a:r>
              <a:r>
                <a:rPr lang="en-US" altLang="zh-TW" sz="1000" dirty="0">
                  <a:solidFill>
                    <a:schemeClr val="tx1"/>
                  </a:solidFill>
                </a:rPr>
                <a:t>3</a:t>
              </a:r>
              <a:r>
                <a:rPr lang="zh-TW" altLang="en-US" sz="1000" dirty="0">
                  <a:solidFill>
                    <a:schemeClr val="tx1"/>
                  </a:solidFill>
                </a:rPr>
                <a:t>圖片</a:t>
              </a:r>
            </a:p>
          </p:txBody>
        </p:sp>
      </p:grpSp>
      <p:grpSp>
        <p:nvGrpSpPr>
          <p:cNvPr id="27" name="群組 33"/>
          <p:cNvGrpSpPr>
            <a:grpSpLocks/>
          </p:cNvGrpSpPr>
          <p:nvPr/>
        </p:nvGrpSpPr>
        <p:grpSpPr bwMode="auto">
          <a:xfrm>
            <a:off x="5912123" y="3460156"/>
            <a:ext cx="2952750" cy="2706688"/>
            <a:chOff x="4860032" y="3706918"/>
            <a:chExt cx="3456384" cy="3168352"/>
          </a:xfrm>
        </p:grpSpPr>
        <p:sp>
          <p:nvSpPr>
            <p:cNvPr id="28" name="圓角矩形 27"/>
            <p:cNvSpPr/>
            <p:nvPr/>
          </p:nvSpPr>
          <p:spPr>
            <a:xfrm>
              <a:off x="4860032" y="4139896"/>
              <a:ext cx="3456384" cy="2735374"/>
            </a:xfrm>
            <a:prstGeom prst="round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00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860032" y="3706918"/>
              <a:ext cx="864095" cy="247151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1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724127" y="3706918"/>
              <a:ext cx="864097" cy="247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2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588224" y="3706918"/>
              <a:ext cx="864095" cy="24715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3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452319" y="3706918"/>
              <a:ext cx="864097" cy="2471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000" dirty="0">
                  <a:ea typeface="新細明體" pitchFamily="18" charset="-120"/>
                </a:rPr>
                <a:t>產品</a:t>
              </a:r>
              <a:r>
                <a:rPr lang="en-US" altLang="zh-TW" sz="1000" dirty="0">
                  <a:ea typeface="新細明體" pitchFamily="18" charset="-120"/>
                </a:rPr>
                <a:t>4</a:t>
              </a:r>
              <a:endParaRPr lang="zh-TW" altLang="en-US" sz="1000" dirty="0">
                <a:ea typeface="新細明體" pitchFamily="18" charset="-120"/>
              </a:endParaRPr>
            </a:p>
          </p:txBody>
        </p:sp>
        <p:graphicFrame>
          <p:nvGraphicFramePr>
            <p:cNvPr id="33" name="資料庫圖表 32"/>
            <p:cNvGraphicFramePr/>
            <p:nvPr/>
          </p:nvGraphicFramePr>
          <p:xfrm>
            <a:off x="5381843" y="4543394"/>
            <a:ext cx="2591596" cy="2119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34" name="圓角矩形 33"/>
            <p:cNvSpPr/>
            <p:nvPr/>
          </p:nvSpPr>
          <p:spPr>
            <a:xfrm>
              <a:off x="5592191" y="5130353"/>
              <a:ext cx="529607" cy="10071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>
                <a:defRPr/>
              </a:pPr>
              <a:r>
                <a:rPr lang="zh-TW" altLang="en-US" sz="1000" dirty="0">
                  <a:solidFill>
                    <a:schemeClr val="tx1"/>
                  </a:solidFill>
                </a:rPr>
                <a:t>產品</a:t>
              </a:r>
              <a:r>
                <a:rPr lang="en-US" altLang="zh-TW" sz="1000" dirty="0">
                  <a:solidFill>
                    <a:schemeClr val="tx1"/>
                  </a:solidFill>
                </a:rPr>
                <a:t>4</a:t>
              </a:r>
              <a:r>
                <a:rPr lang="zh-TW" altLang="en-US" sz="1000" dirty="0">
                  <a:solidFill>
                    <a:schemeClr val="tx1"/>
                  </a:solidFill>
                </a:rPr>
                <a:t>圖片</a:t>
              </a:r>
            </a:p>
          </p:txBody>
        </p:sp>
      </p:grpSp>
      <p:grpSp>
        <p:nvGrpSpPr>
          <p:cNvPr id="35" name="群組 37"/>
          <p:cNvGrpSpPr>
            <a:grpSpLocks/>
          </p:cNvGrpSpPr>
          <p:nvPr/>
        </p:nvGrpSpPr>
        <p:grpSpPr bwMode="auto">
          <a:xfrm>
            <a:off x="107950" y="2089350"/>
            <a:ext cx="2160588" cy="1892300"/>
            <a:chOff x="107504" y="2564904"/>
            <a:chExt cx="2160240" cy="1892474"/>
          </a:xfrm>
        </p:grpSpPr>
        <p:sp>
          <p:nvSpPr>
            <p:cNvPr id="36" name="文字方塊 35"/>
            <p:cNvSpPr txBox="1">
              <a:spLocks noChangeArrowheads="1"/>
            </p:cNvSpPr>
            <p:nvPr/>
          </p:nvSpPr>
          <p:spPr bwMode="auto">
            <a:xfrm>
              <a:off x="252488" y="2703052"/>
              <a:ext cx="187220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TW" altLang="en-US" dirty="0"/>
                <a:t>產品項目較少時</a:t>
              </a:r>
              <a:endParaRPr lang="en-US" altLang="zh-TW" dirty="0"/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dirty="0"/>
                <a:t>可以色塊來區別</a:t>
              </a:r>
              <a:endParaRPr lang="en-US" altLang="zh-TW" dirty="0"/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dirty="0"/>
                <a:t>用動畫增加效果</a:t>
              </a:r>
              <a:endParaRPr lang="en-US" altLang="zh-TW" dirty="0"/>
            </a:p>
            <a:p>
              <a:pPr eaLnBrk="1" hangingPunct="1">
                <a:lnSpc>
                  <a:spcPct val="150000"/>
                </a:lnSpc>
              </a:pPr>
              <a:r>
                <a:rPr lang="zh-TW" altLang="en-US" dirty="0"/>
                <a:t>只用一張投影片</a:t>
              </a:r>
            </a:p>
          </p:txBody>
        </p:sp>
        <p:sp>
          <p:nvSpPr>
            <p:cNvPr id="37" name="左右括弧 36"/>
            <p:cNvSpPr/>
            <p:nvPr/>
          </p:nvSpPr>
          <p:spPr>
            <a:xfrm>
              <a:off x="107504" y="2564904"/>
              <a:ext cx="2160240" cy="1892474"/>
            </a:xfrm>
            <a:prstGeom prst="bracketPair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4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5328592" cy="81716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/>
              <a:t>簡報常見四大錯誤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9D59-A92D-4C66-A5DD-17B83E26E727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416836405"/>
              </p:ext>
            </p:extLst>
          </p:nvPr>
        </p:nvGraphicFramePr>
        <p:xfrm>
          <a:off x="683568" y="1628800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32" y="414133"/>
            <a:ext cx="3573536" cy="286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84364"/>
            <a:ext cx="3566184" cy="28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9"/>
          <p:cNvGrpSpPr>
            <a:grpSpLocks/>
          </p:cNvGrpSpPr>
          <p:nvPr/>
        </p:nvGrpSpPr>
        <p:grpSpPr bwMode="auto">
          <a:xfrm>
            <a:off x="611561" y="2218451"/>
            <a:ext cx="3384376" cy="2592387"/>
            <a:chOff x="827543" y="2780928"/>
            <a:chExt cx="3383393" cy="2592288"/>
          </a:xfrm>
        </p:grpSpPr>
        <p:sp>
          <p:nvSpPr>
            <p:cNvPr id="6" name="文字方塊 7"/>
            <p:cNvSpPr txBox="1">
              <a:spLocks noChangeArrowheads="1"/>
            </p:cNvSpPr>
            <p:nvPr/>
          </p:nvSpPr>
          <p:spPr bwMode="auto">
            <a:xfrm>
              <a:off x="1208812" y="2996952"/>
              <a:ext cx="2859132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TW" altLang="en-US" dirty="0"/>
                <a:t>當產品樣式多或圖片多時</a:t>
              </a:r>
              <a:endParaRPr lang="en-US" altLang="zh-TW" dirty="0"/>
            </a:p>
            <a:p>
              <a:pPr eaLnBrk="1" hangingPunct="1">
                <a:lnSpc>
                  <a:spcPct val="200000"/>
                </a:lnSpc>
              </a:pPr>
              <a:r>
                <a:rPr lang="zh-TW" altLang="en-US" dirty="0"/>
                <a:t>不宜製作太繁雜的動畫</a:t>
              </a:r>
              <a:endParaRPr lang="en-US" altLang="zh-TW" dirty="0"/>
            </a:p>
            <a:p>
              <a:pPr eaLnBrk="1" hangingPunct="1">
                <a:lnSpc>
                  <a:spcPct val="200000"/>
                </a:lnSpc>
              </a:pPr>
              <a:r>
                <a:rPr lang="zh-TW" altLang="en-US" dirty="0"/>
                <a:t>可強調在版底設計</a:t>
              </a:r>
              <a:endParaRPr lang="en-US" altLang="zh-TW" dirty="0"/>
            </a:p>
            <a:p>
              <a:pPr eaLnBrk="1" hangingPunct="1">
                <a:lnSpc>
                  <a:spcPct val="200000"/>
                </a:lnSpc>
              </a:pPr>
              <a:r>
                <a:rPr lang="zh-TW" altLang="en-US" dirty="0"/>
                <a:t>可以對稱式作編排</a:t>
              </a:r>
            </a:p>
          </p:txBody>
        </p:sp>
        <p:sp>
          <p:nvSpPr>
            <p:cNvPr id="7" name="左右括弧 6"/>
            <p:cNvSpPr/>
            <p:nvPr/>
          </p:nvSpPr>
          <p:spPr>
            <a:xfrm>
              <a:off x="827543" y="2780928"/>
              <a:ext cx="3383393" cy="2592288"/>
            </a:xfrm>
            <a:prstGeom prst="bracket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34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09095" y="377588"/>
            <a:ext cx="5187041" cy="747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插入</a:t>
            </a:r>
            <a:r>
              <a:rPr lang="en-US" altLang="zh-TW" sz="4000" dirty="0"/>
              <a:t>Word </a:t>
            </a:r>
            <a:r>
              <a:rPr lang="zh-TW" altLang="en-US" sz="4000" dirty="0"/>
              <a:t>及 </a:t>
            </a:r>
            <a:r>
              <a:rPr lang="en-US" altLang="zh-TW" sz="4000" dirty="0"/>
              <a:t>Excel</a:t>
            </a:r>
            <a:r>
              <a:rPr lang="zh-TW" altLang="en-US" sz="4000" dirty="0"/>
              <a:t>物件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8"/>
          <a:stretch/>
        </p:blipFill>
        <p:spPr>
          <a:xfrm>
            <a:off x="467544" y="1648404"/>
            <a:ext cx="4381500" cy="1149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5234"/>
            <a:ext cx="333375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55" y="3412442"/>
            <a:ext cx="5448300" cy="26289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622753" y="131238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7524328" y="131238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330635" y="323242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25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78772" y="476672"/>
            <a:ext cx="8596668" cy="8290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圖表設定流程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34393722"/>
              </p:ext>
            </p:extLst>
          </p:nvPr>
        </p:nvGraphicFramePr>
        <p:xfrm>
          <a:off x="832514" y="1569492"/>
          <a:ext cx="8079473" cy="48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75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grpSp>
        <p:nvGrpSpPr>
          <p:cNvPr id="3" name="群組 19460"/>
          <p:cNvGrpSpPr>
            <a:grpSpLocks/>
          </p:cNvGrpSpPr>
          <p:nvPr/>
        </p:nvGrpSpPr>
        <p:grpSpPr bwMode="auto">
          <a:xfrm>
            <a:off x="2771800" y="708718"/>
            <a:ext cx="5263447" cy="2481292"/>
            <a:chOff x="2629002" y="209848"/>
            <a:chExt cx="5264310" cy="2480580"/>
          </a:xfrm>
        </p:grpSpPr>
        <p:grpSp>
          <p:nvGrpSpPr>
            <p:cNvPr id="4" name="群組 25"/>
            <p:cNvGrpSpPr>
              <a:grpSpLocks/>
            </p:cNvGrpSpPr>
            <p:nvPr/>
          </p:nvGrpSpPr>
          <p:grpSpPr bwMode="auto">
            <a:xfrm>
              <a:off x="2722934" y="209848"/>
              <a:ext cx="5170378" cy="2480580"/>
              <a:chOff x="6047879" y="185423"/>
              <a:chExt cx="5170378" cy="2480580"/>
            </a:xfrm>
          </p:grpSpPr>
          <p:graphicFrame>
            <p:nvGraphicFramePr>
              <p:cNvPr id="7" name="圖表 2"/>
              <p:cNvGraphicFramePr>
                <a:graphicFrameLocks/>
              </p:cNvGraphicFramePr>
              <p:nvPr/>
            </p:nvGraphicFramePr>
            <p:xfrm>
              <a:off x="8302275" y="185423"/>
              <a:ext cx="2915982" cy="2480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r:id="rId3" imgW="2920237" imgH="2481287" progId="Excel.Chart.8">
                      <p:embed/>
                    </p:oleObj>
                  </mc:Choice>
                  <mc:Fallback>
                    <p:oleObj r:id="rId3" imgW="2920237" imgH="2481287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2275" y="185423"/>
                            <a:ext cx="2915982" cy="2480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文字方塊 10"/>
              <p:cNvSpPr txBox="1">
                <a:spLocks noChangeArrowheads="1"/>
              </p:cNvSpPr>
              <p:nvPr/>
            </p:nvSpPr>
            <p:spPr bwMode="auto">
              <a:xfrm>
                <a:off x="6047879" y="1277408"/>
                <a:ext cx="1632732" cy="507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TW" altLang="en-US" dirty="0"/>
                  <a:t>以圓形圖表示</a:t>
                </a:r>
              </a:p>
            </p:txBody>
          </p:sp>
        </p:grpSp>
        <p:sp>
          <p:nvSpPr>
            <p:cNvPr id="5" name="左右括弧 4"/>
            <p:cNvSpPr/>
            <p:nvPr/>
          </p:nvSpPr>
          <p:spPr>
            <a:xfrm>
              <a:off x="2629002" y="1071628"/>
              <a:ext cx="2015760" cy="968097"/>
            </a:xfrm>
            <a:prstGeom prst="bracket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4747968" y="1484260"/>
              <a:ext cx="703377" cy="249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840159" y="46531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可重點拖出圖塊或強調顏色</a:t>
            </a:r>
          </a:p>
        </p:txBody>
      </p:sp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3835474829"/>
              </p:ext>
            </p:extLst>
          </p:nvPr>
        </p:nvGraphicFramePr>
        <p:xfrm>
          <a:off x="4525904" y="3736976"/>
          <a:ext cx="412812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530330" y="570609"/>
            <a:ext cx="1489769" cy="5592667"/>
            <a:chOff x="67568" y="115888"/>
            <a:chExt cx="1489769" cy="6193431"/>
          </a:xfrm>
        </p:grpSpPr>
        <p:sp>
          <p:nvSpPr>
            <p:cNvPr id="14" name="圓角矩形 13"/>
            <p:cNvSpPr/>
            <p:nvPr/>
          </p:nvSpPr>
          <p:spPr bwMode="auto">
            <a:xfrm>
              <a:off x="190501" y="3865682"/>
              <a:ext cx="1366836" cy="36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雙座標資料</a:t>
              </a:r>
            </a:p>
          </p:txBody>
        </p:sp>
        <p:sp>
          <p:nvSpPr>
            <p:cNvPr id="13" name="圓角矩形 12"/>
            <p:cNvSpPr/>
            <p:nvPr/>
          </p:nvSpPr>
          <p:spPr bwMode="auto">
            <a:xfrm>
              <a:off x="179388" y="2931522"/>
              <a:ext cx="1366836" cy="36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時間數列</a:t>
              </a:r>
            </a:p>
          </p:txBody>
        </p:sp>
        <p:grpSp>
          <p:nvGrpSpPr>
            <p:cNvPr id="12" name="群組 19455"/>
            <p:cNvGrpSpPr>
              <a:grpSpLocks/>
            </p:cNvGrpSpPr>
            <p:nvPr/>
          </p:nvGrpSpPr>
          <p:grpSpPr bwMode="auto">
            <a:xfrm>
              <a:off x="67568" y="115888"/>
              <a:ext cx="1478657" cy="6193431"/>
              <a:chOff x="67598" y="116632"/>
              <a:chExt cx="1479304" cy="6192748"/>
            </a:xfrm>
          </p:grpSpPr>
          <p:sp>
            <p:nvSpPr>
              <p:cNvPr id="19" name="矩形 18"/>
              <p:cNvSpPr/>
              <p:nvPr/>
            </p:nvSpPr>
            <p:spPr bwMode="auto">
              <a:xfrm>
                <a:off x="67598" y="116632"/>
                <a:ext cx="1121454" cy="4317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600" dirty="0"/>
                  <a:t>圖表類型</a:t>
                </a: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179467" y="1190586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</a:rPr>
                  <a:t>百分比率</a:t>
                </a: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179467" y="2027107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營收或數量</a:t>
                </a:r>
              </a:p>
            </p:txBody>
          </p:sp>
          <p:sp>
            <p:nvSpPr>
              <p:cNvPr id="18" name="L-圖案 17"/>
              <p:cNvSpPr/>
              <p:nvPr/>
            </p:nvSpPr>
            <p:spPr>
              <a:xfrm>
                <a:off x="71468" y="548384"/>
                <a:ext cx="1117584" cy="5760996"/>
              </a:xfrm>
              <a:prstGeom prst="corner">
                <a:avLst>
                  <a:gd name="adj1" fmla="val 15499"/>
                  <a:gd name="adj2" fmla="val 164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sp>
        <p:nvSpPr>
          <p:cNvPr id="21" name="左大括弧 20"/>
          <p:cNvSpPr/>
          <p:nvPr/>
        </p:nvSpPr>
        <p:spPr>
          <a:xfrm>
            <a:off x="2117102" y="1287277"/>
            <a:ext cx="433388" cy="4302511"/>
          </a:xfrm>
          <a:prstGeom prst="leftBrace">
            <a:avLst>
              <a:gd name="adj1" fmla="val 8333"/>
              <a:gd name="adj2" fmla="val 10265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08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3" name="左大括弧 2"/>
          <p:cNvSpPr/>
          <p:nvPr/>
        </p:nvSpPr>
        <p:spPr>
          <a:xfrm>
            <a:off x="2020099" y="1344696"/>
            <a:ext cx="956463" cy="3685456"/>
          </a:xfrm>
          <a:prstGeom prst="leftBrace">
            <a:avLst>
              <a:gd name="adj1" fmla="val 8333"/>
              <a:gd name="adj2" fmla="val 32414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675481"/>
            <a:ext cx="33051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10"/>
          <p:cNvSpPr txBox="1">
            <a:spLocks noChangeArrowheads="1"/>
          </p:cNvSpPr>
          <p:nvPr/>
        </p:nvSpPr>
        <p:spPr bwMode="auto">
          <a:xfrm>
            <a:off x="2987675" y="1255713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以直條圖顯示數值</a:t>
            </a:r>
          </a:p>
        </p:txBody>
      </p:sp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976563" y="4437063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以表格顯示數值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37175" y="4149725"/>
          <a:ext cx="33369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259"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</a:t>
                      </a:r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</a:t>
                      </a:r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</a:t>
                      </a:r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r>
                        <a:rPr lang="en-US" altLang="zh-TW" dirty="0"/>
                        <a:t>555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222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888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777</a:t>
                      </a:r>
                      <a:endParaRPr lang="zh-TW" altLang="en-US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r>
                        <a:rPr lang="en-US" altLang="zh-TW" dirty="0"/>
                        <a:t>444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333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111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666</a:t>
                      </a:r>
                      <a:endParaRPr lang="zh-TW" altLang="en-US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r>
                        <a:rPr lang="en-US" altLang="zh-TW" dirty="0"/>
                        <a:t>222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555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777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555</a:t>
                      </a:r>
                      <a:endParaRPr lang="zh-TW" altLang="en-US" dirty="0"/>
                    </a:p>
                  </a:txBody>
                  <a:tcPr marL="91464" marR="914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r>
                        <a:rPr lang="zh-TW" altLang="en-US" dirty="0"/>
                        <a:t>合計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合計</a:t>
                      </a:r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合計</a:t>
                      </a:r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合計</a:t>
                      </a:r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 marL="91464" marR="91464">
                    <a:solidFill>
                      <a:srgbClr val="4F4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3095625" y="1590675"/>
            <a:ext cx="196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/>
              <a:t>(</a:t>
            </a:r>
            <a:r>
              <a:rPr lang="zh-TW" altLang="en-US" sz="1400" dirty="0"/>
              <a:t>必要時文字方塊說明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9" name="文字方塊 15"/>
          <p:cNvSpPr txBox="1">
            <a:spLocks noChangeArrowheads="1"/>
          </p:cNvSpPr>
          <p:nvPr/>
        </p:nvSpPr>
        <p:spPr bwMode="auto">
          <a:xfrm>
            <a:off x="2886075" y="4868863"/>
            <a:ext cx="227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(</a:t>
            </a:r>
            <a:r>
              <a:rPr lang="zh-TW" altLang="en-US" sz="1400"/>
              <a:t>利用色彩強調數值儲存格</a:t>
            </a:r>
            <a:r>
              <a:rPr lang="en-US" altLang="zh-TW" sz="1400"/>
              <a:t>)</a:t>
            </a:r>
            <a:endParaRPr lang="zh-TW" altLang="en-US" sz="1400"/>
          </a:p>
        </p:txBody>
      </p:sp>
      <p:grpSp>
        <p:nvGrpSpPr>
          <p:cNvPr id="10" name="群組 9"/>
          <p:cNvGrpSpPr/>
          <p:nvPr/>
        </p:nvGrpSpPr>
        <p:grpSpPr>
          <a:xfrm>
            <a:off x="530330" y="572637"/>
            <a:ext cx="1489769" cy="5592667"/>
            <a:chOff x="67568" y="115888"/>
            <a:chExt cx="1489769" cy="6193431"/>
          </a:xfrm>
        </p:grpSpPr>
        <p:sp>
          <p:nvSpPr>
            <p:cNvPr id="11" name="圓角矩形 10"/>
            <p:cNvSpPr/>
            <p:nvPr/>
          </p:nvSpPr>
          <p:spPr bwMode="auto">
            <a:xfrm>
              <a:off x="190501" y="3865682"/>
              <a:ext cx="1366836" cy="36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雙座標資料</a:t>
              </a:r>
            </a:p>
          </p:txBody>
        </p:sp>
        <p:sp>
          <p:nvSpPr>
            <p:cNvPr id="12" name="圓角矩形 11"/>
            <p:cNvSpPr/>
            <p:nvPr/>
          </p:nvSpPr>
          <p:spPr bwMode="auto">
            <a:xfrm>
              <a:off x="179388" y="2931522"/>
              <a:ext cx="1366836" cy="36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時間數列</a:t>
              </a:r>
            </a:p>
          </p:txBody>
        </p:sp>
        <p:grpSp>
          <p:nvGrpSpPr>
            <p:cNvPr id="13" name="群組 19455"/>
            <p:cNvGrpSpPr>
              <a:grpSpLocks/>
            </p:cNvGrpSpPr>
            <p:nvPr/>
          </p:nvGrpSpPr>
          <p:grpSpPr bwMode="auto">
            <a:xfrm>
              <a:off x="67568" y="115888"/>
              <a:ext cx="1478657" cy="6193431"/>
              <a:chOff x="67598" y="116632"/>
              <a:chExt cx="1479304" cy="6192748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67598" y="116632"/>
                <a:ext cx="1121454" cy="4317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600" dirty="0"/>
                  <a:t>圖表類型</a:t>
                </a: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79467" y="1190586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百分比率</a:t>
                </a: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179467" y="2027107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</a:rPr>
                  <a:t>營收或數量</a:t>
                </a:r>
              </a:p>
            </p:txBody>
          </p:sp>
          <p:sp>
            <p:nvSpPr>
              <p:cNvPr id="17" name="L-圖案 16"/>
              <p:cNvSpPr/>
              <p:nvPr/>
            </p:nvSpPr>
            <p:spPr>
              <a:xfrm>
                <a:off x="71468" y="548384"/>
                <a:ext cx="1117584" cy="5760996"/>
              </a:xfrm>
              <a:prstGeom prst="corner">
                <a:avLst>
                  <a:gd name="adj1" fmla="val 15499"/>
                  <a:gd name="adj2" fmla="val 164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4106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3" name="左大括弧 2"/>
          <p:cNvSpPr/>
          <p:nvPr/>
        </p:nvSpPr>
        <p:spPr>
          <a:xfrm>
            <a:off x="2008986" y="962552"/>
            <a:ext cx="1194862" cy="4698696"/>
          </a:xfrm>
          <a:prstGeom prst="leftBrace">
            <a:avLst>
              <a:gd name="adj1" fmla="val 8333"/>
              <a:gd name="adj2" fmla="val 49894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419872" y="1120639"/>
            <a:ext cx="2880320" cy="642739"/>
            <a:chOff x="2987675" y="1255713"/>
            <a:chExt cx="2089150" cy="642739"/>
          </a:xfrm>
        </p:grpSpPr>
        <p:sp>
          <p:nvSpPr>
            <p:cNvPr id="5" name="文字方塊 10"/>
            <p:cNvSpPr txBox="1">
              <a:spLocks noChangeArrowheads="1"/>
            </p:cNvSpPr>
            <p:nvPr/>
          </p:nvSpPr>
          <p:spPr bwMode="auto">
            <a:xfrm>
              <a:off x="2987675" y="1255713"/>
              <a:ext cx="2089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dirty="0"/>
                <a:t>以折線圖顯示數值</a:t>
              </a:r>
            </a:p>
          </p:txBody>
        </p:sp>
        <p:sp>
          <p:nvSpPr>
            <p:cNvPr id="6" name="文字方塊 14"/>
            <p:cNvSpPr txBox="1">
              <a:spLocks noChangeArrowheads="1"/>
            </p:cNvSpPr>
            <p:nvPr/>
          </p:nvSpPr>
          <p:spPr bwMode="auto">
            <a:xfrm>
              <a:off x="3095625" y="1590675"/>
              <a:ext cx="19621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dirty="0"/>
                <a:t>(</a:t>
              </a:r>
              <a:r>
                <a:rPr lang="zh-TW" altLang="en-US" sz="1400" dirty="0"/>
                <a:t>可用圖案強化想顯示的重點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</p:grp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449122562"/>
              </p:ext>
            </p:extLst>
          </p:nvPr>
        </p:nvGraphicFramePr>
        <p:xfrm>
          <a:off x="3203848" y="2204864"/>
          <a:ext cx="50765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30330" y="572637"/>
            <a:ext cx="1489769" cy="5592667"/>
            <a:chOff x="67568" y="115888"/>
            <a:chExt cx="1489769" cy="6193431"/>
          </a:xfrm>
        </p:grpSpPr>
        <p:sp>
          <p:nvSpPr>
            <p:cNvPr id="9" name="圓角矩形 8"/>
            <p:cNvSpPr/>
            <p:nvPr/>
          </p:nvSpPr>
          <p:spPr bwMode="auto">
            <a:xfrm>
              <a:off x="190501" y="3865682"/>
              <a:ext cx="1366836" cy="36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雙座標資料</a:t>
              </a:r>
            </a:p>
          </p:txBody>
        </p:sp>
        <p:sp>
          <p:nvSpPr>
            <p:cNvPr id="10" name="圓角矩形 9"/>
            <p:cNvSpPr/>
            <p:nvPr/>
          </p:nvSpPr>
          <p:spPr bwMode="auto">
            <a:xfrm>
              <a:off x="179388" y="2931522"/>
              <a:ext cx="1366836" cy="3603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bg1"/>
                  </a:solidFill>
                </a:rPr>
                <a:t>時間數列</a:t>
              </a:r>
            </a:p>
          </p:txBody>
        </p:sp>
        <p:grpSp>
          <p:nvGrpSpPr>
            <p:cNvPr id="11" name="群組 19455"/>
            <p:cNvGrpSpPr>
              <a:grpSpLocks/>
            </p:cNvGrpSpPr>
            <p:nvPr/>
          </p:nvGrpSpPr>
          <p:grpSpPr bwMode="auto">
            <a:xfrm>
              <a:off x="67568" y="115888"/>
              <a:ext cx="1478657" cy="6193431"/>
              <a:chOff x="67598" y="116632"/>
              <a:chExt cx="1479304" cy="6192748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67598" y="116632"/>
                <a:ext cx="1121454" cy="4317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600" dirty="0"/>
                  <a:t>圖表類型</a:t>
                </a: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79467" y="1190586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百分比率</a:t>
                </a: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179467" y="2027107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營收或數量</a:t>
                </a:r>
              </a:p>
            </p:txBody>
          </p:sp>
          <p:sp>
            <p:nvSpPr>
              <p:cNvPr id="15" name="L-圖案 14"/>
              <p:cNvSpPr/>
              <p:nvPr/>
            </p:nvSpPr>
            <p:spPr>
              <a:xfrm>
                <a:off x="71468" y="548384"/>
                <a:ext cx="1117584" cy="5760996"/>
              </a:xfrm>
              <a:prstGeom prst="corner">
                <a:avLst>
                  <a:gd name="adj1" fmla="val 15499"/>
                  <a:gd name="adj2" fmla="val 164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332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3" name="左大括弧 2"/>
          <p:cNvSpPr/>
          <p:nvPr/>
        </p:nvSpPr>
        <p:spPr>
          <a:xfrm>
            <a:off x="2020099" y="920678"/>
            <a:ext cx="936104" cy="5244625"/>
          </a:xfrm>
          <a:prstGeom prst="leftBrace">
            <a:avLst>
              <a:gd name="adj1" fmla="val 8333"/>
              <a:gd name="adj2" fmla="val 61231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419872" y="920679"/>
            <a:ext cx="3024336" cy="646331"/>
            <a:chOff x="2987675" y="1255713"/>
            <a:chExt cx="2089150" cy="646331"/>
          </a:xfrm>
        </p:grpSpPr>
        <p:sp>
          <p:nvSpPr>
            <p:cNvPr id="5" name="文字方塊 10"/>
            <p:cNvSpPr txBox="1">
              <a:spLocks noChangeArrowheads="1"/>
            </p:cNvSpPr>
            <p:nvPr/>
          </p:nvSpPr>
          <p:spPr bwMode="auto">
            <a:xfrm>
              <a:off x="2987675" y="1255713"/>
              <a:ext cx="20891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dirty="0"/>
                <a:t>以折線圖</a:t>
              </a:r>
              <a:r>
                <a:rPr lang="en-US" altLang="zh-TW" dirty="0"/>
                <a:t>+</a:t>
              </a:r>
              <a:r>
                <a:rPr lang="zh-TW" altLang="en-US" dirty="0"/>
                <a:t>直線圖顯示數值</a:t>
              </a:r>
            </a:p>
          </p:txBody>
        </p:sp>
        <p:sp>
          <p:nvSpPr>
            <p:cNvPr id="6" name="文字方塊 14"/>
            <p:cNvSpPr txBox="1">
              <a:spLocks noChangeArrowheads="1"/>
            </p:cNvSpPr>
            <p:nvPr/>
          </p:nvSpPr>
          <p:spPr bwMode="auto">
            <a:xfrm>
              <a:off x="3095625" y="1590675"/>
              <a:ext cx="19621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dirty="0"/>
                <a:t>(</a:t>
              </a:r>
              <a:r>
                <a:rPr lang="zh-TW" altLang="en-US" sz="1400" dirty="0"/>
                <a:t>必要時文字方塊或圖案說明</a:t>
              </a:r>
              <a:r>
                <a:rPr lang="en-US" altLang="zh-TW" sz="1400" dirty="0"/>
                <a:t>)</a:t>
              </a:r>
              <a:endParaRPr lang="zh-TW" altLang="en-US" sz="1400" dirty="0"/>
            </a:p>
          </p:txBody>
        </p:sp>
      </p:grp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435151580"/>
              </p:ext>
            </p:extLst>
          </p:nvPr>
        </p:nvGraphicFramePr>
        <p:xfrm>
          <a:off x="2915816" y="1912144"/>
          <a:ext cx="5904656" cy="425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30330" y="572637"/>
            <a:ext cx="1489769" cy="5592667"/>
            <a:chOff x="67568" y="115888"/>
            <a:chExt cx="1489769" cy="6193431"/>
          </a:xfrm>
        </p:grpSpPr>
        <p:sp>
          <p:nvSpPr>
            <p:cNvPr id="9" name="圓角矩形 8"/>
            <p:cNvSpPr/>
            <p:nvPr/>
          </p:nvSpPr>
          <p:spPr bwMode="auto">
            <a:xfrm>
              <a:off x="190501" y="3865682"/>
              <a:ext cx="1366836" cy="3603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bg1"/>
                  </a:solidFill>
                </a:rPr>
                <a:t>雙座標資料</a:t>
              </a:r>
            </a:p>
          </p:txBody>
        </p:sp>
        <p:sp>
          <p:nvSpPr>
            <p:cNvPr id="10" name="圓角矩形 9"/>
            <p:cNvSpPr/>
            <p:nvPr/>
          </p:nvSpPr>
          <p:spPr bwMode="auto">
            <a:xfrm>
              <a:off x="179388" y="2931522"/>
              <a:ext cx="1366836" cy="36036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</a:rPr>
                <a:t>時間數列</a:t>
              </a:r>
            </a:p>
          </p:txBody>
        </p:sp>
        <p:grpSp>
          <p:nvGrpSpPr>
            <p:cNvPr id="11" name="群組 19455"/>
            <p:cNvGrpSpPr>
              <a:grpSpLocks/>
            </p:cNvGrpSpPr>
            <p:nvPr/>
          </p:nvGrpSpPr>
          <p:grpSpPr bwMode="auto">
            <a:xfrm>
              <a:off x="67568" y="115888"/>
              <a:ext cx="1478657" cy="6193431"/>
              <a:chOff x="67598" y="116632"/>
              <a:chExt cx="1479304" cy="6192748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67598" y="116632"/>
                <a:ext cx="1121454" cy="4317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1600" dirty="0"/>
                  <a:t>圖表類型</a:t>
                </a: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79467" y="1190586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百分比率</a:t>
                </a: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179467" y="2027107"/>
                <a:ext cx="1367435" cy="36032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營收或數量</a:t>
                </a:r>
              </a:p>
            </p:txBody>
          </p:sp>
          <p:sp>
            <p:nvSpPr>
              <p:cNvPr id="15" name="L-圖案 14"/>
              <p:cNvSpPr/>
              <p:nvPr/>
            </p:nvSpPr>
            <p:spPr>
              <a:xfrm>
                <a:off x="71468" y="548384"/>
                <a:ext cx="1117584" cy="5760996"/>
              </a:xfrm>
              <a:prstGeom prst="corner">
                <a:avLst>
                  <a:gd name="adj1" fmla="val 15499"/>
                  <a:gd name="adj2" fmla="val 164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74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51520" y="1272529"/>
            <a:ext cx="8531536" cy="4653885"/>
            <a:chOff x="885420" y="1760562"/>
            <a:chExt cx="8531536" cy="4653885"/>
          </a:xfrm>
        </p:grpSpPr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883694964"/>
                </p:ext>
              </p:extLst>
            </p:nvPr>
          </p:nvGraphicFramePr>
          <p:xfrm>
            <a:off x="2179093" y="1760562"/>
            <a:ext cx="7237863" cy="44559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885420" y="2101755"/>
              <a:ext cx="738664" cy="42444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3600" dirty="0"/>
                <a:t>組合圖表製作</a:t>
              </a:r>
            </a:p>
          </p:txBody>
        </p:sp>
        <p:sp>
          <p:nvSpPr>
            <p:cNvPr id="6" name="左大括弧 5"/>
            <p:cNvSpPr/>
            <p:nvPr/>
          </p:nvSpPr>
          <p:spPr>
            <a:xfrm>
              <a:off x="1665026" y="2101755"/>
              <a:ext cx="395786" cy="431269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50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49714254"/>
              </p:ext>
            </p:extLst>
          </p:nvPr>
        </p:nvGraphicFramePr>
        <p:xfrm>
          <a:off x="323528" y="1340768"/>
          <a:ext cx="8447209" cy="501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27584" y="62068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4000" dirty="0"/>
              <a:t>圖表意涵傳達</a:t>
            </a:r>
          </a:p>
        </p:txBody>
      </p:sp>
    </p:spTree>
    <p:extLst>
      <p:ext uri="{BB962C8B-B14F-4D97-AF65-F5344CB8AC3E}">
        <p14:creationId xmlns:p14="http://schemas.microsoft.com/office/powerpoint/2010/main" val="376653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09095" y="377588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動畫效果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345325133"/>
              </p:ext>
            </p:extLst>
          </p:nvPr>
        </p:nvGraphicFramePr>
        <p:xfrm>
          <a:off x="827584" y="1556792"/>
          <a:ext cx="7655607" cy="434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14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7451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商業簡報製作流程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9D59-A92D-4C66-A5DD-17B83E26E727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14843066"/>
              </p:ext>
            </p:extLst>
          </p:nvPr>
        </p:nvGraphicFramePr>
        <p:xfrm>
          <a:off x="683568" y="1556792"/>
          <a:ext cx="7715304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11560" y="1340768"/>
            <a:ext cx="3838575" cy="1592957"/>
            <a:chOff x="611560" y="1340768"/>
            <a:chExt cx="3838575" cy="159295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628800"/>
              <a:ext cx="3838575" cy="1304925"/>
            </a:xfrm>
            <a:prstGeom prst="rect">
              <a:avLst/>
            </a:prstGeom>
          </p:spPr>
        </p:pic>
        <p:sp>
          <p:nvSpPr>
            <p:cNvPr id="5" name="圓角矩形 4"/>
            <p:cNvSpPr/>
            <p:nvPr/>
          </p:nvSpPr>
          <p:spPr>
            <a:xfrm>
              <a:off x="1043608" y="1628800"/>
              <a:ext cx="576064" cy="4320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92533" y="2132856"/>
              <a:ext cx="3657601" cy="7200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937295" y="134076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2771799" y="1917055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523853"/>
            <a:ext cx="3645767" cy="2432112"/>
            <a:chOff x="623392" y="3320988"/>
            <a:chExt cx="3645767" cy="243211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34" y="3429000"/>
              <a:ext cx="3476625" cy="2324100"/>
            </a:xfrm>
            <a:prstGeom prst="rect">
              <a:avLst/>
            </a:prstGeom>
          </p:spPr>
        </p:pic>
        <p:sp>
          <p:nvSpPr>
            <p:cNvPr id="11" name="圓角矩形 10"/>
            <p:cNvSpPr/>
            <p:nvPr/>
          </p:nvSpPr>
          <p:spPr>
            <a:xfrm>
              <a:off x="755576" y="3501008"/>
              <a:ext cx="576064" cy="7200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792534" y="4221088"/>
              <a:ext cx="1187178" cy="14401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2771799" y="3501008"/>
              <a:ext cx="1497359" cy="100811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623392" y="332098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3160438" y="432910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5076056" y="18448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先點選要設定動畫的物件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再點上方的「動畫」標籤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點一下要套用的動畫效果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951065" y="404197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3. </a:t>
            </a:r>
            <a:r>
              <a:rPr lang="zh-TW" altLang="en-US" dirty="0"/>
              <a:t>再設定「效果選項」</a:t>
            </a:r>
            <a:endParaRPr lang="en-US" altLang="zh-TW" dirty="0"/>
          </a:p>
          <a:p>
            <a:r>
              <a:rPr lang="en-US" altLang="zh-TW" dirty="0"/>
              <a:t>4. </a:t>
            </a:r>
            <a:r>
              <a:rPr lang="zh-TW" altLang="en-US" dirty="0"/>
              <a:t>再設定動畫表演的方式及時間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609095" y="377588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/>
              <a:t>動畫效果</a:t>
            </a:r>
          </a:p>
        </p:txBody>
      </p:sp>
    </p:spTree>
    <p:extLst>
      <p:ext uri="{BB962C8B-B14F-4D97-AF65-F5344CB8AC3E}">
        <p14:creationId xmlns:p14="http://schemas.microsoft.com/office/powerpoint/2010/main" val="636848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51520" y="1700808"/>
            <a:ext cx="3024336" cy="4191000"/>
            <a:chOff x="373038" y="1912838"/>
            <a:chExt cx="3024336" cy="4191000"/>
          </a:xfrm>
        </p:grpSpPr>
        <p:grpSp>
          <p:nvGrpSpPr>
            <p:cNvPr id="4" name="群組 3"/>
            <p:cNvGrpSpPr/>
            <p:nvPr/>
          </p:nvGrpSpPr>
          <p:grpSpPr>
            <a:xfrm>
              <a:off x="373038" y="1912838"/>
              <a:ext cx="3024336" cy="4191000"/>
              <a:chOff x="412032" y="1758703"/>
              <a:chExt cx="3024336" cy="4191000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68" y="1758703"/>
                <a:ext cx="2781300" cy="4191000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412032" y="3229025"/>
                <a:ext cx="3024336" cy="92333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zh-TW" altLang="en-US" dirty="0"/>
                  <a:t>點「插入」標籤</a:t>
                </a:r>
                <a:endParaRPr lang="en-US" altLang="zh-TW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TW" altLang="en-US" dirty="0"/>
                  <a:t>選取物件或文字當按鈕</a:t>
                </a:r>
                <a:endParaRPr lang="en-US" altLang="zh-TW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zh-TW" altLang="en-US" dirty="0"/>
                  <a:t>再點「動作」按鈕</a:t>
                </a:r>
              </a:p>
            </p:txBody>
          </p:sp>
        </p:grpSp>
        <p:cxnSp>
          <p:nvCxnSpPr>
            <p:cNvPr id="5" name="直線單箭頭接點 4"/>
            <p:cNvCxnSpPr/>
            <p:nvPr/>
          </p:nvCxnSpPr>
          <p:spPr>
            <a:xfrm>
              <a:off x="616074" y="3933056"/>
              <a:ext cx="1075606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616074" y="2708920"/>
              <a:ext cx="1507654" cy="14401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4018434" y="1209526"/>
            <a:ext cx="4752528" cy="4398244"/>
            <a:chOff x="4139952" y="1421556"/>
            <a:chExt cx="4752528" cy="439824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484783"/>
              <a:ext cx="2880320" cy="3009859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498" y="3781450"/>
              <a:ext cx="3752850" cy="203835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6012160" y="1421556"/>
              <a:ext cx="288032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TW" altLang="en-US" dirty="0"/>
                <a:t>再點選「跳到」</a:t>
              </a:r>
              <a:endParaRPr lang="en-US" altLang="zh-TW" dirty="0"/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dirty="0"/>
                <a:t>再點選「投影片」</a:t>
              </a:r>
              <a:endParaRPr lang="en-US" altLang="zh-TW" dirty="0"/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dirty="0"/>
                <a:t>再點選要前往的投影片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H="1">
              <a:off x="4860032" y="1654968"/>
              <a:ext cx="1201105" cy="6219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H="1">
              <a:off x="5220072" y="1972419"/>
              <a:ext cx="960594" cy="8085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6180666" y="2276872"/>
              <a:ext cx="0" cy="25202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/>
          <p:cNvSpPr txBox="1"/>
          <p:nvPr/>
        </p:nvSpPr>
        <p:spPr>
          <a:xfrm>
            <a:off x="804618" y="50164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4000" dirty="0"/>
              <a:t>動作 </a:t>
            </a:r>
            <a:r>
              <a:rPr lang="en-US" altLang="zh-TW" sz="4000" dirty="0"/>
              <a:t>/ </a:t>
            </a:r>
            <a:r>
              <a:rPr lang="zh-TW" altLang="en-US" sz="4000" dirty="0"/>
              <a:t>超連結</a:t>
            </a:r>
          </a:p>
        </p:txBody>
      </p:sp>
    </p:spTree>
    <p:extLst>
      <p:ext uri="{BB962C8B-B14F-4D97-AF65-F5344CB8AC3E}">
        <p14:creationId xmlns:p14="http://schemas.microsoft.com/office/powerpoint/2010/main" val="76634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27584" y="62068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4000" dirty="0"/>
              <a:t>簡報視訊檔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4" y="1516005"/>
            <a:ext cx="7042745" cy="45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673144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000" dirty="0"/>
              <a:t>簡報內容的安排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31657935"/>
              </p:ext>
            </p:extLst>
          </p:nvPr>
        </p:nvGraphicFramePr>
        <p:xfrm>
          <a:off x="611560" y="1412776"/>
          <a:ext cx="807249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745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/>
              <a:t>簡報內容順序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988545"/>
              </p:ext>
            </p:extLst>
          </p:nvPr>
        </p:nvGraphicFramePr>
        <p:xfrm>
          <a:off x="1042988" y="1700808"/>
          <a:ext cx="72014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D165-9BBE-4E3D-B828-40306EA15E66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正確的簡報內容配置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346808506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782-F9BD-4F4E-BD99-2FE3A60DDBE6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906284"/>
              </p:ext>
            </p:extLst>
          </p:nvPr>
        </p:nvGraphicFramePr>
        <p:xfrm>
          <a:off x="683568" y="836712"/>
          <a:ext cx="748572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16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63" y="2728813"/>
            <a:ext cx="1895475" cy="319087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6125008" y="4330524"/>
            <a:ext cx="1065658" cy="3038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323528" y="528359"/>
            <a:ext cx="2880123" cy="2246774"/>
            <a:chOff x="323528" y="1027212"/>
            <a:chExt cx="2880123" cy="224677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 b="27778"/>
            <a:stretch/>
          </p:blipFill>
          <p:spPr>
            <a:xfrm>
              <a:off x="583457" y="1402880"/>
              <a:ext cx="2620194" cy="1871106"/>
            </a:xfrm>
            <a:prstGeom prst="rect">
              <a:avLst/>
            </a:prstGeom>
          </p:spPr>
        </p:pic>
        <p:sp>
          <p:nvSpPr>
            <p:cNvPr id="9" name="圓角矩形 8"/>
            <p:cNvSpPr/>
            <p:nvPr/>
          </p:nvSpPr>
          <p:spPr>
            <a:xfrm>
              <a:off x="539552" y="1340768"/>
              <a:ext cx="576064" cy="4320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713606" y="2132856"/>
              <a:ext cx="1346225" cy="5760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23528" y="1027212"/>
              <a:ext cx="432048" cy="4320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2267744" y="1882600"/>
              <a:ext cx="432048" cy="4320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sp>
        <p:nvSpPr>
          <p:cNvPr id="13" name="橢圓 12"/>
          <p:cNvSpPr/>
          <p:nvPr/>
        </p:nvSpPr>
        <p:spPr>
          <a:xfrm>
            <a:off x="6974642" y="4256806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23528" y="3664917"/>
            <a:ext cx="2765306" cy="2047875"/>
            <a:chOff x="317079" y="4221088"/>
            <a:chExt cx="2765306" cy="2047875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41"/>
            <a:stretch/>
          </p:blipFill>
          <p:spPr>
            <a:xfrm>
              <a:off x="539552" y="4221088"/>
              <a:ext cx="2542833" cy="2047875"/>
            </a:xfrm>
            <a:prstGeom prst="rect">
              <a:avLst/>
            </a:prstGeom>
          </p:spPr>
        </p:pic>
        <p:sp>
          <p:nvSpPr>
            <p:cNvPr id="16" name="圓角矩形 15"/>
            <p:cNvSpPr/>
            <p:nvPr/>
          </p:nvSpPr>
          <p:spPr>
            <a:xfrm>
              <a:off x="442503" y="5589240"/>
              <a:ext cx="2617328" cy="5760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317079" y="5261072"/>
              <a:ext cx="432048" cy="4320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786241" y="5046789"/>
              <a:ext cx="1296144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/>
                <a:t>點右鍵可重新命名</a:t>
              </a:r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H="1">
              <a:off x="1547667" y="5369955"/>
              <a:ext cx="345887" cy="5073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>
              <a:off x="2699792" y="5589240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3419872" y="822325"/>
            <a:ext cx="4677692" cy="1552575"/>
            <a:chOff x="3779912" y="1412776"/>
            <a:chExt cx="4677692" cy="1552575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254" y="1412776"/>
              <a:ext cx="2419350" cy="1552575"/>
            </a:xfrm>
            <a:prstGeom prst="rect">
              <a:avLst/>
            </a:prstGeom>
          </p:spPr>
        </p:pic>
        <p:sp>
          <p:nvSpPr>
            <p:cNvPr id="23" name="圓角矩形 22"/>
            <p:cNvSpPr/>
            <p:nvPr/>
          </p:nvSpPr>
          <p:spPr>
            <a:xfrm>
              <a:off x="6228184" y="1914226"/>
              <a:ext cx="1224136" cy="79469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7069831" y="1772816"/>
              <a:ext cx="432048" cy="4320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779912" y="1919032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輸入名稱後</a:t>
              </a:r>
              <a:endParaRPr lang="en-US" altLang="zh-TW" dirty="0"/>
            </a:p>
            <a:p>
              <a:r>
                <a:rPr lang="zh-TW" altLang="en-US" dirty="0"/>
                <a:t>按「重新命名」鈕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5076056" y="2132856"/>
              <a:ext cx="1224136" cy="1093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5317405" y="2456022"/>
              <a:ext cx="11268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3436503" y="3664917"/>
            <a:ext cx="213876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在不同的章節下新增投影片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類似將投影片群組起來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方便管理及套用母片更輕鬆</a:t>
            </a:r>
          </a:p>
        </p:txBody>
      </p:sp>
    </p:spTree>
    <p:extLst>
      <p:ext uri="{BB962C8B-B14F-4D97-AF65-F5344CB8AC3E}">
        <p14:creationId xmlns:p14="http://schemas.microsoft.com/office/powerpoint/2010/main" val="205975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294B0-1B7C-4FCE-AB01-5D8EDC1F529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graphicFrame>
        <p:nvGraphicFramePr>
          <p:cNvPr id="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29325"/>
              </p:ext>
            </p:extLst>
          </p:nvPr>
        </p:nvGraphicFramePr>
        <p:xfrm>
          <a:off x="611560" y="764704"/>
          <a:ext cx="780508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963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978</TotalTime>
  <Words>1179</Words>
  <Application>Microsoft Office PowerPoint</Application>
  <PresentationFormat>如螢幕大小 (4:3)</PresentationFormat>
  <Paragraphs>382</Paragraphs>
  <Slides>32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微軟正黑體</vt:lpstr>
      <vt:lpstr>新細明體</vt:lpstr>
      <vt:lpstr>標楷體</vt:lpstr>
      <vt:lpstr>Arial</vt:lpstr>
      <vt:lpstr>Arial Black</vt:lpstr>
      <vt:lpstr>Calibri</vt:lpstr>
      <vt:lpstr>Impact</vt:lpstr>
      <vt:lpstr>Times New Roman</vt:lpstr>
      <vt:lpstr>Wingdings 2</vt:lpstr>
      <vt:lpstr>NewsPrint</vt:lpstr>
      <vt:lpstr>Microsoft Excel Chart</vt:lpstr>
      <vt:lpstr>PowerPoint 簡報研習_進階班 </vt:lpstr>
      <vt:lpstr>簡報常見四大錯誤</vt:lpstr>
      <vt:lpstr>商業簡報製作流程 </vt:lpstr>
      <vt:lpstr>簡報內容的安排</vt:lpstr>
      <vt:lpstr>簡報內容順序</vt:lpstr>
      <vt:lpstr>正確的簡報內容配置</vt:lpstr>
      <vt:lpstr>PowerPoint 簡報</vt:lpstr>
      <vt:lpstr>PowerPoint 簡報</vt:lpstr>
      <vt:lpstr>PowerPoint 簡報</vt:lpstr>
      <vt:lpstr>PowerPoint 簡報</vt:lpstr>
      <vt:lpstr>PowerPoint 簡報</vt:lpstr>
      <vt:lpstr>簡報CRAP設計原則-Robin Williams</vt:lpstr>
      <vt:lpstr>設計重點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PowerPoint簡報教學</dc:title>
  <dc:creator>Joann</dc:creator>
  <cp:lastModifiedBy>Administrator</cp:lastModifiedBy>
  <cp:revision>73</cp:revision>
  <dcterms:created xsi:type="dcterms:W3CDTF">2009-04-24T14:41:23Z</dcterms:created>
  <dcterms:modified xsi:type="dcterms:W3CDTF">2018-04-12T14:49:34Z</dcterms:modified>
</cp:coreProperties>
</file>